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87" r:id="rId6"/>
  </p:sldMasterIdLst>
  <p:notesMasterIdLst>
    <p:notesMasterId r:id="rId100"/>
  </p:notesMasterIdLst>
  <p:sldIdLst>
    <p:sldId id="349" r:id="rId7"/>
    <p:sldId id="350" r:id="rId8"/>
    <p:sldId id="256" r:id="rId9"/>
    <p:sldId id="273" r:id="rId10"/>
    <p:sldId id="274" r:id="rId11"/>
    <p:sldId id="286" r:id="rId12"/>
    <p:sldId id="287" r:id="rId13"/>
    <p:sldId id="275" r:id="rId14"/>
    <p:sldId id="258" r:id="rId15"/>
    <p:sldId id="259" r:id="rId16"/>
    <p:sldId id="260" r:id="rId17"/>
    <p:sldId id="261" r:id="rId18"/>
    <p:sldId id="262" r:id="rId19"/>
    <p:sldId id="263" r:id="rId20"/>
    <p:sldId id="265" r:id="rId21"/>
    <p:sldId id="264" r:id="rId22"/>
    <p:sldId id="266" r:id="rId23"/>
    <p:sldId id="267" r:id="rId24"/>
    <p:sldId id="280" r:id="rId25"/>
    <p:sldId id="282" r:id="rId26"/>
    <p:sldId id="283" r:id="rId27"/>
    <p:sldId id="268" r:id="rId28"/>
    <p:sldId id="269" r:id="rId29"/>
    <p:sldId id="288" r:id="rId30"/>
    <p:sldId id="270" r:id="rId31"/>
    <p:sldId id="271" r:id="rId32"/>
    <p:sldId id="272" r:id="rId33"/>
    <p:sldId id="276" r:id="rId34"/>
    <p:sldId id="277" r:id="rId35"/>
    <p:sldId id="278" r:id="rId36"/>
    <p:sldId id="279" r:id="rId37"/>
    <p:sldId id="284" r:id="rId38"/>
    <p:sldId id="285" r:id="rId39"/>
    <p:sldId id="289" r:id="rId40"/>
    <p:sldId id="290" r:id="rId41"/>
    <p:sldId id="296" r:id="rId42"/>
    <p:sldId id="291" r:id="rId43"/>
    <p:sldId id="293" r:id="rId44"/>
    <p:sldId id="294" r:id="rId45"/>
    <p:sldId id="295" r:id="rId46"/>
    <p:sldId id="297" r:id="rId47"/>
    <p:sldId id="298" r:id="rId48"/>
    <p:sldId id="299" r:id="rId49"/>
    <p:sldId id="300" r:id="rId50"/>
    <p:sldId id="301" r:id="rId51"/>
    <p:sldId id="302" r:id="rId52"/>
    <p:sldId id="303" r:id="rId53"/>
    <p:sldId id="304" r:id="rId54"/>
    <p:sldId id="305" r:id="rId55"/>
    <p:sldId id="307" r:id="rId56"/>
    <p:sldId id="306" r:id="rId57"/>
    <p:sldId id="308" r:id="rId58"/>
    <p:sldId id="309" r:id="rId59"/>
    <p:sldId id="310" r:id="rId60"/>
    <p:sldId id="311" r:id="rId61"/>
    <p:sldId id="320" r:id="rId62"/>
    <p:sldId id="313" r:id="rId63"/>
    <p:sldId id="314" r:id="rId64"/>
    <p:sldId id="316" r:id="rId65"/>
    <p:sldId id="315" r:id="rId66"/>
    <p:sldId id="317" r:id="rId67"/>
    <p:sldId id="319" r:id="rId68"/>
    <p:sldId id="318" r:id="rId69"/>
    <p:sldId id="312" r:id="rId70"/>
    <p:sldId id="323" r:id="rId71"/>
    <p:sldId id="324" r:id="rId72"/>
    <p:sldId id="325" r:id="rId73"/>
    <p:sldId id="321" r:id="rId74"/>
    <p:sldId id="326" r:id="rId75"/>
    <p:sldId id="327" r:id="rId76"/>
    <p:sldId id="328" r:id="rId77"/>
    <p:sldId id="329" r:id="rId78"/>
    <p:sldId id="331" r:id="rId79"/>
    <p:sldId id="332" r:id="rId80"/>
    <p:sldId id="333" r:id="rId81"/>
    <p:sldId id="330"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8" r:id="rId95"/>
    <p:sldId id="346" r:id="rId96"/>
    <p:sldId id="347" r:id="rId97"/>
    <p:sldId id="352" r:id="rId98"/>
    <p:sldId id="351"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69" d="100"/>
          <a:sy n="69" d="100"/>
        </p:scale>
        <p:origin x="48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viewProps" Target="viewProps.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tableStyles" Target="tableStyle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61198E-EA7F-4283-9E2A-54BE6EF307BF}" type="datetimeFigureOut">
              <a:rPr lang="en-US" smtClean="0"/>
              <a:t>4/29/2022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764DE5-282B-4800-8D88-CE7296FBAE6A}" type="slidenum">
              <a:rPr lang="en-US" smtClean="0"/>
              <a:t>‹#›</a:t>
            </a:fld>
            <a:endParaRPr lang="en-US"/>
          </a:p>
        </p:txBody>
      </p:sp>
    </p:spTree>
    <p:extLst>
      <p:ext uri="{BB962C8B-B14F-4D97-AF65-F5344CB8AC3E}">
        <p14:creationId xmlns:p14="http://schemas.microsoft.com/office/powerpoint/2010/main" val="30087642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1dc637e49_0_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1dc637e49_0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3972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 name="Google Shape;4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07961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 name="Google Shape;17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85001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EC6E174-D2D2-46FF-B1F8-4EC6B9AFD50C}" type="datetimeFigureOut">
              <a:rPr lang="en-US" smtClean="0"/>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3B0D7C-0727-4953-B3FF-3FC03BFFEDE9}" type="slidenum">
              <a:rPr lang="en-US" smtClean="0"/>
              <a:t>‹#›</a:t>
            </a:fld>
            <a:endParaRPr lang="en-US"/>
          </a:p>
        </p:txBody>
      </p:sp>
    </p:spTree>
    <p:extLst>
      <p:ext uri="{BB962C8B-B14F-4D97-AF65-F5344CB8AC3E}">
        <p14:creationId xmlns:p14="http://schemas.microsoft.com/office/powerpoint/2010/main" val="1970072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C6E174-D2D2-46FF-B1F8-4EC6B9AFD50C}" type="datetimeFigureOut">
              <a:rPr lang="en-US" smtClean="0"/>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3B0D7C-0727-4953-B3FF-3FC03BFFEDE9}" type="slidenum">
              <a:rPr lang="en-US" smtClean="0"/>
              <a:t>‹#›</a:t>
            </a:fld>
            <a:endParaRPr lang="en-US"/>
          </a:p>
        </p:txBody>
      </p:sp>
    </p:spTree>
    <p:extLst>
      <p:ext uri="{BB962C8B-B14F-4D97-AF65-F5344CB8AC3E}">
        <p14:creationId xmlns:p14="http://schemas.microsoft.com/office/powerpoint/2010/main" val="4144301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C6E174-D2D2-46FF-B1F8-4EC6B9AFD50C}" type="datetimeFigureOut">
              <a:rPr lang="en-US" smtClean="0"/>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3B0D7C-0727-4953-B3FF-3FC03BFFEDE9}" type="slidenum">
              <a:rPr lang="en-US" smtClean="0"/>
              <a:t>‹#›</a:t>
            </a:fld>
            <a:endParaRPr lang="en-US"/>
          </a:p>
        </p:txBody>
      </p:sp>
    </p:spTree>
    <p:extLst>
      <p:ext uri="{BB962C8B-B14F-4D97-AF65-F5344CB8AC3E}">
        <p14:creationId xmlns:p14="http://schemas.microsoft.com/office/powerpoint/2010/main" val="17343700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e end">
  <p:cSld name="The end">
    <p:spTree>
      <p:nvGrpSpPr>
        <p:cNvPr id="1" name="Shape 88"/>
        <p:cNvGrpSpPr/>
        <p:nvPr/>
      </p:nvGrpSpPr>
      <p:grpSpPr>
        <a:xfrm>
          <a:off x="0" y="0"/>
          <a:ext cx="0" cy="0"/>
          <a:chOff x="0" y="0"/>
          <a:chExt cx="0" cy="0"/>
        </a:xfrm>
      </p:grpSpPr>
      <p:pic>
        <p:nvPicPr>
          <p:cNvPr id="89" name="Google Shape;89;p26"/>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90" name="Google Shape;90;p26"/>
          <p:cNvSpPr txBox="1">
            <a:spLocks noGrp="1"/>
          </p:cNvSpPr>
          <p:nvPr>
            <p:ph type="title"/>
          </p:nvPr>
        </p:nvSpPr>
        <p:spPr>
          <a:xfrm>
            <a:off x="372767" y="2838433"/>
            <a:ext cx="11446400" cy="2014400"/>
          </a:xfrm>
          <a:prstGeom prst="rect">
            <a:avLst/>
          </a:prstGeom>
          <a:noFill/>
          <a:ln>
            <a:noFill/>
          </a:ln>
        </p:spPr>
        <p:txBody>
          <a:bodyPr spcFirstLastPara="1" wrap="square" lIns="68575" tIns="34275" rIns="68575" bIns="34275" anchor="ctr" anchorCtr="0">
            <a:noAutofit/>
          </a:bodyPr>
          <a:lstStyle>
            <a:lvl1pPr lvl="0" algn="ctr">
              <a:lnSpc>
                <a:spcPct val="90000"/>
              </a:lnSpc>
              <a:spcBef>
                <a:spcPts val="0"/>
              </a:spcBef>
              <a:spcAft>
                <a:spcPts val="0"/>
              </a:spcAft>
              <a:buClr>
                <a:schemeClr val="lt1"/>
              </a:buClr>
              <a:buSzPts val="6000"/>
              <a:buFont typeface="Roboto Condensed"/>
              <a:buNone/>
              <a:defRPr sz="8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extLst>
      <p:ext uri="{BB962C8B-B14F-4D97-AF65-F5344CB8AC3E}">
        <p14:creationId xmlns:p14="http://schemas.microsoft.com/office/powerpoint/2010/main" val="38945053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lide master - one row" type="title">
  <p:cSld name="Slide master - one row">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0" name="Google Shape;10;p2"/>
          <p:cNvSpPr txBox="1">
            <a:spLocks noGrp="1"/>
          </p:cNvSpPr>
          <p:nvPr>
            <p:ph type="ctrTitle"/>
          </p:nvPr>
        </p:nvSpPr>
        <p:spPr>
          <a:xfrm>
            <a:off x="4636643" y="4898876"/>
            <a:ext cx="7162800" cy="70520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dk1"/>
              </a:buClr>
              <a:buSzPts val="3000"/>
              <a:buFont typeface="Roboto Condensed"/>
              <a:buNone/>
              <a:defRPr sz="4000">
                <a:latin typeface="Roboto Condensed"/>
                <a:ea typeface="Roboto Condensed"/>
                <a:cs typeface="Roboto Condensed"/>
                <a:sym typeface="Roboto Condense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 name="Google Shape;11;p2"/>
          <p:cNvSpPr txBox="1">
            <a:spLocks noGrp="1"/>
          </p:cNvSpPr>
          <p:nvPr>
            <p:ph type="subTitle" idx="1"/>
          </p:nvPr>
        </p:nvSpPr>
        <p:spPr>
          <a:xfrm>
            <a:off x="4664268" y="5432447"/>
            <a:ext cx="7125600" cy="4508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1067"/>
              </a:spcBef>
              <a:spcAft>
                <a:spcPts val="0"/>
              </a:spcAft>
              <a:buClr>
                <a:schemeClr val="dk1"/>
              </a:buClr>
              <a:buSzPts val="1700"/>
              <a:buFont typeface="Roboto Condensed"/>
              <a:buNone/>
              <a:defRPr sz="2300">
                <a:latin typeface="Roboto Condensed"/>
                <a:ea typeface="Roboto Condensed"/>
                <a:cs typeface="Roboto Condensed"/>
                <a:sym typeface="Roboto Condensed"/>
              </a:defRPr>
            </a:lvl1pPr>
            <a:lvl2pPr lvl="1" algn="ctr">
              <a:lnSpc>
                <a:spcPct val="90000"/>
              </a:lnSpc>
              <a:spcBef>
                <a:spcPts val="533"/>
              </a:spcBef>
              <a:spcAft>
                <a:spcPts val="0"/>
              </a:spcAft>
              <a:buClr>
                <a:schemeClr val="dk1"/>
              </a:buClr>
              <a:buSzPts val="1500"/>
              <a:buFont typeface="Roboto Condensed"/>
              <a:buNone/>
              <a:defRPr sz="2000">
                <a:latin typeface="Roboto Condensed"/>
                <a:ea typeface="Roboto Condensed"/>
                <a:cs typeface="Roboto Condensed"/>
                <a:sym typeface="Roboto Condensed"/>
              </a:defRPr>
            </a:lvl2pPr>
            <a:lvl3pPr lvl="2" algn="ctr">
              <a:lnSpc>
                <a:spcPct val="90000"/>
              </a:lnSpc>
              <a:spcBef>
                <a:spcPts val="533"/>
              </a:spcBef>
              <a:spcAft>
                <a:spcPts val="0"/>
              </a:spcAft>
              <a:buClr>
                <a:schemeClr val="dk1"/>
              </a:buClr>
              <a:buSzPts val="1400"/>
              <a:buFont typeface="Roboto Condensed"/>
              <a:buNone/>
              <a:defRPr sz="1900">
                <a:latin typeface="Roboto Condensed"/>
                <a:ea typeface="Roboto Condensed"/>
                <a:cs typeface="Roboto Condensed"/>
                <a:sym typeface="Roboto Condensed"/>
              </a:defRPr>
            </a:lvl3pPr>
            <a:lvl4pPr lvl="3" algn="ctr">
              <a:lnSpc>
                <a:spcPct val="90000"/>
              </a:lnSpc>
              <a:spcBef>
                <a:spcPts val="533"/>
              </a:spcBef>
              <a:spcAft>
                <a:spcPts val="0"/>
              </a:spcAft>
              <a:buClr>
                <a:schemeClr val="dk1"/>
              </a:buClr>
              <a:buSzPts val="1200"/>
              <a:buFont typeface="Roboto Condensed"/>
              <a:buNone/>
              <a:defRPr sz="1600">
                <a:latin typeface="Roboto Condensed"/>
                <a:ea typeface="Roboto Condensed"/>
                <a:cs typeface="Roboto Condensed"/>
                <a:sym typeface="Roboto Condensed"/>
              </a:defRPr>
            </a:lvl4pPr>
            <a:lvl5pPr lvl="4" algn="ctr">
              <a:lnSpc>
                <a:spcPct val="90000"/>
              </a:lnSpc>
              <a:spcBef>
                <a:spcPts val="533"/>
              </a:spcBef>
              <a:spcAft>
                <a:spcPts val="0"/>
              </a:spcAft>
              <a:buClr>
                <a:schemeClr val="dk1"/>
              </a:buClr>
              <a:buSzPts val="1200"/>
              <a:buFont typeface="Roboto Condensed"/>
              <a:buNone/>
              <a:defRPr sz="1600">
                <a:latin typeface="Roboto Condensed"/>
                <a:ea typeface="Roboto Condensed"/>
                <a:cs typeface="Roboto Condensed"/>
                <a:sym typeface="Roboto Condensed"/>
              </a:defRPr>
            </a:lvl5pPr>
            <a:lvl6pPr lvl="5" algn="ctr">
              <a:lnSpc>
                <a:spcPct val="90000"/>
              </a:lnSpc>
              <a:spcBef>
                <a:spcPts val="533"/>
              </a:spcBef>
              <a:spcAft>
                <a:spcPts val="0"/>
              </a:spcAft>
              <a:buClr>
                <a:schemeClr val="dk1"/>
              </a:buClr>
              <a:buSzPts val="1200"/>
              <a:buFont typeface="Roboto Condensed"/>
              <a:buNone/>
              <a:defRPr sz="1600">
                <a:latin typeface="Roboto Condensed"/>
                <a:ea typeface="Roboto Condensed"/>
                <a:cs typeface="Roboto Condensed"/>
                <a:sym typeface="Roboto Condensed"/>
              </a:defRPr>
            </a:lvl6pPr>
            <a:lvl7pPr lvl="6" algn="ctr">
              <a:lnSpc>
                <a:spcPct val="90000"/>
              </a:lnSpc>
              <a:spcBef>
                <a:spcPts val="533"/>
              </a:spcBef>
              <a:spcAft>
                <a:spcPts val="0"/>
              </a:spcAft>
              <a:buClr>
                <a:schemeClr val="dk1"/>
              </a:buClr>
              <a:buSzPts val="1200"/>
              <a:buFont typeface="Roboto Condensed"/>
              <a:buNone/>
              <a:defRPr sz="1600">
                <a:latin typeface="Roboto Condensed"/>
                <a:ea typeface="Roboto Condensed"/>
                <a:cs typeface="Roboto Condensed"/>
                <a:sym typeface="Roboto Condensed"/>
              </a:defRPr>
            </a:lvl7pPr>
            <a:lvl8pPr lvl="7" algn="ctr">
              <a:lnSpc>
                <a:spcPct val="90000"/>
              </a:lnSpc>
              <a:spcBef>
                <a:spcPts val="533"/>
              </a:spcBef>
              <a:spcAft>
                <a:spcPts val="0"/>
              </a:spcAft>
              <a:buClr>
                <a:schemeClr val="dk1"/>
              </a:buClr>
              <a:buSzPts val="1200"/>
              <a:buFont typeface="Roboto Condensed"/>
              <a:buNone/>
              <a:defRPr sz="1600">
                <a:latin typeface="Roboto Condensed"/>
                <a:ea typeface="Roboto Condensed"/>
                <a:cs typeface="Roboto Condensed"/>
                <a:sym typeface="Roboto Condensed"/>
              </a:defRPr>
            </a:lvl8pPr>
            <a:lvl9pPr lvl="8" algn="ctr">
              <a:lnSpc>
                <a:spcPct val="90000"/>
              </a:lnSpc>
              <a:spcBef>
                <a:spcPts val="533"/>
              </a:spcBef>
              <a:spcAft>
                <a:spcPts val="0"/>
              </a:spcAft>
              <a:buClr>
                <a:schemeClr val="dk1"/>
              </a:buClr>
              <a:buSzPts val="1200"/>
              <a:buFont typeface="Roboto Condensed"/>
              <a:buNone/>
              <a:defRPr sz="1600">
                <a:latin typeface="Roboto Condensed"/>
                <a:ea typeface="Roboto Condensed"/>
                <a:cs typeface="Roboto Condensed"/>
                <a:sym typeface="Roboto Condensed"/>
              </a:defRPr>
            </a:lvl9pPr>
          </a:lstStyle>
          <a:p>
            <a:endParaRPr/>
          </a:p>
        </p:txBody>
      </p:sp>
    </p:spTree>
    <p:extLst>
      <p:ext uri="{BB962C8B-B14F-4D97-AF65-F5344CB8AC3E}">
        <p14:creationId xmlns:p14="http://schemas.microsoft.com/office/powerpoint/2010/main" val="41999242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lide master - multi row">
  <p:cSld name="Slide master - multi row">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2148000" y="1367900"/>
            <a:ext cx="7896000" cy="4106400"/>
          </a:xfrm>
          <a:prstGeom prst="rect">
            <a:avLst/>
          </a:prstGeom>
          <a:noFill/>
          <a:ln>
            <a:noFill/>
          </a:ln>
        </p:spPr>
        <p:txBody>
          <a:bodyPr spcFirstLastPara="1" wrap="square" lIns="68575" tIns="34275" rIns="68575" bIns="34275" anchor="ctr" anchorCtr="0">
            <a:noAutofit/>
          </a:bodyPr>
          <a:lstStyle>
            <a:lvl1pPr lvl="0" algn="ctr" rtl="0">
              <a:lnSpc>
                <a:spcPct val="115000"/>
              </a:lnSpc>
              <a:spcBef>
                <a:spcPts val="0"/>
              </a:spcBef>
              <a:spcAft>
                <a:spcPts val="0"/>
              </a:spcAft>
              <a:buClr>
                <a:srgbClr val="FFFFFF"/>
              </a:buClr>
              <a:buSzPts val="3600"/>
              <a:buFont typeface="Roboto Condensed"/>
              <a:buNone/>
              <a:defRPr sz="4800">
                <a:solidFill>
                  <a:srgbClr val="FFFFFF"/>
                </a:solidFill>
                <a:latin typeface="Roboto Condensed"/>
                <a:ea typeface="Roboto Condensed"/>
                <a:cs typeface="Roboto Condensed"/>
                <a:sym typeface="Roboto Condensed"/>
              </a:defRPr>
            </a:lvl1pPr>
            <a:lvl2pPr lvl="1" algn="ctr" rtl="0">
              <a:lnSpc>
                <a:spcPct val="115000"/>
              </a:lnSpc>
              <a:spcBef>
                <a:spcPts val="0"/>
              </a:spcBef>
              <a:spcAft>
                <a:spcPts val="0"/>
              </a:spcAft>
              <a:buClr>
                <a:srgbClr val="FFFFFF"/>
              </a:buClr>
              <a:buSzPts val="3600"/>
              <a:buNone/>
              <a:defRPr sz="4800">
                <a:solidFill>
                  <a:srgbClr val="FFFFFF"/>
                </a:solidFill>
              </a:defRPr>
            </a:lvl2pPr>
            <a:lvl3pPr lvl="2" algn="ctr" rtl="0">
              <a:lnSpc>
                <a:spcPct val="115000"/>
              </a:lnSpc>
              <a:spcBef>
                <a:spcPts val="0"/>
              </a:spcBef>
              <a:spcAft>
                <a:spcPts val="0"/>
              </a:spcAft>
              <a:buClr>
                <a:srgbClr val="FFFFFF"/>
              </a:buClr>
              <a:buSzPts val="3600"/>
              <a:buNone/>
              <a:defRPr sz="4800">
                <a:solidFill>
                  <a:srgbClr val="FFFFFF"/>
                </a:solidFill>
              </a:defRPr>
            </a:lvl3pPr>
            <a:lvl4pPr lvl="3" algn="ctr" rtl="0">
              <a:lnSpc>
                <a:spcPct val="115000"/>
              </a:lnSpc>
              <a:spcBef>
                <a:spcPts val="0"/>
              </a:spcBef>
              <a:spcAft>
                <a:spcPts val="0"/>
              </a:spcAft>
              <a:buClr>
                <a:srgbClr val="FFFFFF"/>
              </a:buClr>
              <a:buSzPts val="3600"/>
              <a:buNone/>
              <a:defRPr sz="4800">
                <a:solidFill>
                  <a:srgbClr val="FFFFFF"/>
                </a:solidFill>
              </a:defRPr>
            </a:lvl4pPr>
            <a:lvl5pPr lvl="4" algn="ctr" rtl="0">
              <a:lnSpc>
                <a:spcPct val="115000"/>
              </a:lnSpc>
              <a:spcBef>
                <a:spcPts val="0"/>
              </a:spcBef>
              <a:spcAft>
                <a:spcPts val="0"/>
              </a:spcAft>
              <a:buClr>
                <a:srgbClr val="FFFFFF"/>
              </a:buClr>
              <a:buSzPts val="3600"/>
              <a:buNone/>
              <a:defRPr sz="4800">
                <a:solidFill>
                  <a:srgbClr val="FFFFFF"/>
                </a:solidFill>
              </a:defRPr>
            </a:lvl5pPr>
            <a:lvl6pPr lvl="5" algn="ctr" rtl="0">
              <a:lnSpc>
                <a:spcPct val="115000"/>
              </a:lnSpc>
              <a:spcBef>
                <a:spcPts val="0"/>
              </a:spcBef>
              <a:spcAft>
                <a:spcPts val="0"/>
              </a:spcAft>
              <a:buClr>
                <a:srgbClr val="FFFFFF"/>
              </a:buClr>
              <a:buSzPts val="3600"/>
              <a:buNone/>
              <a:defRPr sz="4800">
                <a:solidFill>
                  <a:srgbClr val="FFFFFF"/>
                </a:solidFill>
              </a:defRPr>
            </a:lvl6pPr>
            <a:lvl7pPr lvl="6" algn="ctr" rtl="0">
              <a:lnSpc>
                <a:spcPct val="115000"/>
              </a:lnSpc>
              <a:spcBef>
                <a:spcPts val="0"/>
              </a:spcBef>
              <a:spcAft>
                <a:spcPts val="0"/>
              </a:spcAft>
              <a:buClr>
                <a:srgbClr val="FFFFFF"/>
              </a:buClr>
              <a:buSzPts val="3600"/>
              <a:buNone/>
              <a:defRPr sz="4800">
                <a:solidFill>
                  <a:srgbClr val="FFFFFF"/>
                </a:solidFill>
              </a:defRPr>
            </a:lvl7pPr>
            <a:lvl8pPr lvl="7" algn="ctr" rtl="0">
              <a:lnSpc>
                <a:spcPct val="115000"/>
              </a:lnSpc>
              <a:spcBef>
                <a:spcPts val="0"/>
              </a:spcBef>
              <a:spcAft>
                <a:spcPts val="0"/>
              </a:spcAft>
              <a:buClr>
                <a:srgbClr val="FFFFFF"/>
              </a:buClr>
              <a:buSzPts val="3600"/>
              <a:buNone/>
              <a:defRPr sz="4800">
                <a:solidFill>
                  <a:srgbClr val="FFFFFF"/>
                </a:solidFill>
              </a:defRPr>
            </a:lvl8pPr>
            <a:lvl9pPr lvl="8" algn="ctr" rtl="0">
              <a:lnSpc>
                <a:spcPct val="115000"/>
              </a:lnSpc>
              <a:spcBef>
                <a:spcPts val="0"/>
              </a:spcBef>
              <a:spcAft>
                <a:spcPts val="0"/>
              </a:spcAft>
              <a:buClr>
                <a:srgbClr val="FFFFFF"/>
              </a:buClr>
              <a:buSzPts val="3600"/>
              <a:buNone/>
              <a:defRPr sz="4800">
                <a:solidFill>
                  <a:srgbClr val="FFFFFF"/>
                </a:solidFill>
              </a:defRPr>
            </a:lvl9pPr>
          </a:lstStyle>
          <a:p>
            <a:endParaRPr/>
          </a:p>
        </p:txBody>
      </p:sp>
    </p:spTree>
    <p:extLst>
      <p:ext uri="{BB962C8B-B14F-4D97-AF65-F5344CB8AC3E}">
        <p14:creationId xmlns:p14="http://schemas.microsoft.com/office/powerpoint/2010/main" val="11114595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1">
  <p:cSld name="Section header 1">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4"/>
          <p:cNvSpPr txBox="1">
            <a:spLocks noGrp="1"/>
          </p:cNvSpPr>
          <p:nvPr>
            <p:ph type="ctrTitle"/>
          </p:nvPr>
        </p:nvSpPr>
        <p:spPr>
          <a:xfrm>
            <a:off x="1849567" y="2400300"/>
            <a:ext cx="8545200" cy="2008400"/>
          </a:xfrm>
          <a:prstGeom prst="rect">
            <a:avLst/>
          </a:prstGeom>
          <a:noFill/>
          <a:ln>
            <a:noFill/>
          </a:ln>
        </p:spPr>
        <p:txBody>
          <a:bodyPr spcFirstLastPara="1" wrap="square" lIns="68575" tIns="34275" rIns="68575" bIns="34275" anchor="ctr" anchorCtr="0">
            <a:noAutofit/>
          </a:bodyPr>
          <a:lstStyle>
            <a:lvl1pPr lvl="0" algn="ctr" rtl="0">
              <a:lnSpc>
                <a:spcPct val="90000"/>
              </a:lnSpc>
              <a:spcBef>
                <a:spcPts val="0"/>
              </a:spcBef>
              <a:spcAft>
                <a:spcPts val="0"/>
              </a:spcAft>
              <a:buClr>
                <a:schemeClr val="dk1"/>
              </a:buClr>
              <a:buSzPts val="3400"/>
              <a:buFont typeface="Roboto Condensed"/>
              <a:buNone/>
              <a:defRPr>
                <a:latin typeface="Roboto Condensed"/>
                <a:ea typeface="Roboto Condensed"/>
                <a:cs typeface="Roboto Condensed"/>
                <a:sym typeface="Roboto Condensed"/>
              </a:defRPr>
            </a:lvl1pPr>
            <a:lvl2pPr lvl="1" algn="ctr" rtl="0">
              <a:spcBef>
                <a:spcPts val="0"/>
              </a:spcBef>
              <a:spcAft>
                <a:spcPts val="0"/>
              </a:spcAft>
              <a:buSzPts val="1100"/>
              <a:buNone/>
              <a:defRPr/>
            </a:lvl2pPr>
            <a:lvl3pPr lvl="2" algn="ctr" rtl="0">
              <a:spcBef>
                <a:spcPts val="0"/>
              </a:spcBef>
              <a:spcAft>
                <a:spcPts val="0"/>
              </a:spcAft>
              <a:buSzPts val="1100"/>
              <a:buNone/>
              <a:defRPr/>
            </a:lvl3pPr>
            <a:lvl4pPr lvl="3" algn="ctr" rtl="0">
              <a:spcBef>
                <a:spcPts val="0"/>
              </a:spcBef>
              <a:spcAft>
                <a:spcPts val="0"/>
              </a:spcAft>
              <a:buSzPts val="1100"/>
              <a:buNone/>
              <a:defRPr/>
            </a:lvl4pPr>
            <a:lvl5pPr lvl="4" algn="ctr" rtl="0">
              <a:spcBef>
                <a:spcPts val="0"/>
              </a:spcBef>
              <a:spcAft>
                <a:spcPts val="0"/>
              </a:spcAft>
              <a:buSzPts val="1100"/>
              <a:buNone/>
              <a:defRPr/>
            </a:lvl5pPr>
            <a:lvl6pPr lvl="5" algn="ctr" rtl="0">
              <a:spcBef>
                <a:spcPts val="0"/>
              </a:spcBef>
              <a:spcAft>
                <a:spcPts val="0"/>
              </a:spcAft>
              <a:buSzPts val="1100"/>
              <a:buNone/>
              <a:defRPr/>
            </a:lvl6pPr>
            <a:lvl7pPr lvl="6" algn="ctr" rtl="0">
              <a:spcBef>
                <a:spcPts val="0"/>
              </a:spcBef>
              <a:spcAft>
                <a:spcPts val="0"/>
              </a:spcAft>
              <a:buSzPts val="1100"/>
              <a:buNone/>
              <a:defRPr/>
            </a:lvl7pPr>
            <a:lvl8pPr lvl="7" algn="ctr" rtl="0">
              <a:spcBef>
                <a:spcPts val="0"/>
              </a:spcBef>
              <a:spcAft>
                <a:spcPts val="0"/>
              </a:spcAft>
              <a:buSzPts val="1100"/>
              <a:buNone/>
              <a:defRPr/>
            </a:lvl8pPr>
            <a:lvl9pPr lvl="8" algn="ctr" rtl="0">
              <a:spcBef>
                <a:spcPts val="0"/>
              </a:spcBef>
              <a:spcAft>
                <a:spcPts val="0"/>
              </a:spcAft>
              <a:buSzPts val="1100"/>
              <a:buNone/>
              <a:defRPr/>
            </a:lvl9pPr>
          </a:lstStyle>
          <a:p>
            <a:endParaRPr/>
          </a:p>
        </p:txBody>
      </p:sp>
    </p:spTree>
    <p:extLst>
      <p:ext uri="{BB962C8B-B14F-4D97-AF65-F5344CB8AC3E}">
        <p14:creationId xmlns:p14="http://schemas.microsoft.com/office/powerpoint/2010/main" val="41124323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19"/>
        <p:cNvGrpSpPr/>
        <p:nvPr/>
      </p:nvGrpSpPr>
      <p:grpSpPr>
        <a:xfrm>
          <a:off x="0" y="0"/>
          <a:ext cx="0" cy="0"/>
          <a:chOff x="0" y="0"/>
          <a:chExt cx="0" cy="0"/>
        </a:xfrm>
      </p:grpSpPr>
      <p:pic>
        <p:nvPicPr>
          <p:cNvPr id="20" name="Google Shape;20;p6"/>
          <p:cNvPicPr preferRelativeResize="0"/>
          <p:nvPr/>
        </p:nvPicPr>
        <p:blipFill>
          <a:blip r:embed="rId2">
            <a:alphaModFix/>
          </a:blip>
          <a:stretch>
            <a:fillRect/>
          </a:stretch>
        </p:blipFill>
        <p:spPr>
          <a:xfrm>
            <a:off x="0" y="0"/>
            <a:ext cx="12192000" cy="6858000"/>
          </a:xfrm>
          <a:prstGeom prst="rect">
            <a:avLst/>
          </a:prstGeom>
          <a:noFill/>
          <a:ln>
            <a:noFill/>
          </a:ln>
        </p:spPr>
      </p:pic>
      <p:sp>
        <p:nvSpPr>
          <p:cNvPr id="21" name="Google Shape;21;p6"/>
          <p:cNvSpPr txBox="1">
            <a:spLocks noGrp="1"/>
          </p:cNvSpPr>
          <p:nvPr>
            <p:ph type="ctrTitle"/>
          </p:nvPr>
        </p:nvSpPr>
        <p:spPr>
          <a:xfrm>
            <a:off x="1685100" y="1745933"/>
            <a:ext cx="8876400" cy="2018400"/>
          </a:xfrm>
          <a:prstGeom prst="rect">
            <a:avLst/>
          </a:prstGeom>
          <a:noFill/>
          <a:ln>
            <a:noFill/>
          </a:ln>
        </p:spPr>
        <p:txBody>
          <a:bodyPr spcFirstLastPara="1" wrap="square" lIns="68575" tIns="34275" rIns="68575" bIns="34275" anchor="b" anchorCtr="0">
            <a:noAutofit/>
          </a:bodyPr>
          <a:lstStyle>
            <a:lvl1pPr lvl="0" algn="ctr" rtl="0">
              <a:lnSpc>
                <a:spcPct val="90000"/>
              </a:lnSpc>
              <a:spcBef>
                <a:spcPts val="0"/>
              </a:spcBef>
              <a:spcAft>
                <a:spcPts val="0"/>
              </a:spcAft>
              <a:buClr>
                <a:schemeClr val="dk1"/>
              </a:buClr>
              <a:buSzPts val="3400"/>
              <a:buFont typeface="Roboto Condensed"/>
              <a:buNone/>
              <a:defRPr>
                <a:latin typeface="Roboto Condensed"/>
                <a:ea typeface="Roboto Condensed"/>
                <a:cs typeface="Roboto Condensed"/>
                <a:sym typeface="Roboto Condensed"/>
              </a:defRPr>
            </a:lvl1pPr>
            <a:lvl2pPr lvl="1" algn="ctr" rtl="0">
              <a:spcBef>
                <a:spcPts val="0"/>
              </a:spcBef>
              <a:spcAft>
                <a:spcPts val="0"/>
              </a:spcAft>
              <a:buSzPts val="1100"/>
              <a:buNone/>
              <a:defRPr/>
            </a:lvl2pPr>
            <a:lvl3pPr lvl="2" algn="ctr" rtl="0">
              <a:spcBef>
                <a:spcPts val="0"/>
              </a:spcBef>
              <a:spcAft>
                <a:spcPts val="0"/>
              </a:spcAft>
              <a:buSzPts val="1100"/>
              <a:buNone/>
              <a:defRPr/>
            </a:lvl3pPr>
            <a:lvl4pPr lvl="3" algn="ctr" rtl="0">
              <a:spcBef>
                <a:spcPts val="0"/>
              </a:spcBef>
              <a:spcAft>
                <a:spcPts val="0"/>
              </a:spcAft>
              <a:buSzPts val="1100"/>
              <a:buNone/>
              <a:defRPr/>
            </a:lvl4pPr>
            <a:lvl5pPr lvl="4" algn="ctr" rtl="0">
              <a:spcBef>
                <a:spcPts val="0"/>
              </a:spcBef>
              <a:spcAft>
                <a:spcPts val="0"/>
              </a:spcAft>
              <a:buSzPts val="1100"/>
              <a:buNone/>
              <a:defRPr/>
            </a:lvl5pPr>
            <a:lvl6pPr lvl="5" algn="ctr" rtl="0">
              <a:spcBef>
                <a:spcPts val="0"/>
              </a:spcBef>
              <a:spcAft>
                <a:spcPts val="0"/>
              </a:spcAft>
              <a:buSzPts val="1100"/>
              <a:buNone/>
              <a:defRPr/>
            </a:lvl6pPr>
            <a:lvl7pPr lvl="6" algn="ctr" rtl="0">
              <a:spcBef>
                <a:spcPts val="0"/>
              </a:spcBef>
              <a:spcAft>
                <a:spcPts val="0"/>
              </a:spcAft>
              <a:buSzPts val="1100"/>
              <a:buNone/>
              <a:defRPr/>
            </a:lvl7pPr>
            <a:lvl8pPr lvl="7" algn="ctr" rtl="0">
              <a:spcBef>
                <a:spcPts val="0"/>
              </a:spcBef>
              <a:spcAft>
                <a:spcPts val="0"/>
              </a:spcAft>
              <a:buSzPts val="1100"/>
              <a:buNone/>
              <a:defRPr/>
            </a:lvl8pPr>
            <a:lvl9pPr lvl="8" algn="ctr" rtl="0">
              <a:spcBef>
                <a:spcPts val="0"/>
              </a:spcBef>
              <a:spcAft>
                <a:spcPts val="0"/>
              </a:spcAft>
              <a:buSzPts val="1100"/>
              <a:buNone/>
              <a:defRPr/>
            </a:lvl9pPr>
          </a:lstStyle>
          <a:p>
            <a:endParaRPr/>
          </a:p>
        </p:txBody>
      </p:sp>
    </p:spTree>
    <p:extLst>
      <p:ext uri="{BB962C8B-B14F-4D97-AF65-F5344CB8AC3E}">
        <p14:creationId xmlns:p14="http://schemas.microsoft.com/office/powerpoint/2010/main" val="14619618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BG]">
  <p:cSld name="Blank [BG]">
    <p:bg>
      <p:bgPr>
        <a:blipFill>
          <a:blip r:embed="rId2">
            <a:alphaModFix/>
          </a:blip>
          <a:stretch>
            <a:fillRect/>
          </a:stretch>
        </a:blipFill>
        <a:effectLst/>
      </p:bgPr>
    </p:bg>
    <p:spTree>
      <p:nvGrpSpPr>
        <p:cNvPr id="1" name="Shape 22"/>
        <p:cNvGrpSpPr/>
        <p:nvPr/>
      </p:nvGrpSpPr>
      <p:grpSpPr>
        <a:xfrm>
          <a:off x="0" y="0"/>
          <a:ext cx="0" cy="0"/>
          <a:chOff x="0" y="0"/>
          <a:chExt cx="0" cy="0"/>
        </a:xfrm>
      </p:grpSpPr>
    </p:spTree>
    <p:extLst>
      <p:ext uri="{BB962C8B-B14F-4D97-AF65-F5344CB8AC3E}">
        <p14:creationId xmlns:p14="http://schemas.microsoft.com/office/powerpoint/2010/main" val="41365694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roject">
  <p:cSld name="Project">
    <p:bg>
      <p:bgPr>
        <a:blipFill>
          <a:blip r:embed="rId2">
            <a:alphaModFix/>
          </a:blip>
          <a:stretch>
            <a:fillRect/>
          </a:stretch>
        </a:blipFill>
        <a:effectLst/>
      </p:bgPr>
    </p:bg>
    <p:spTree>
      <p:nvGrpSpPr>
        <p:cNvPr id="1" name="Shape 23"/>
        <p:cNvGrpSpPr/>
        <p:nvPr/>
      </p:nvGrpSpPr>
      <p:grpSpPr>
        <a:xfrm>
          <a:off x="0" y="0"/>
          <a:ext cx="0" cy="0"/>
          <a:chOff x="0" y="0"/>
          <a:chExt cx="0" cy="0"/>
        </a:xfrm>
      </p:grpSpPr>
    </p:spTree>
    <p:extLst>
      <p:ext uri="{BB962C8B-B14F-4D97-AF65-F5344CB8AC3E}">
        <p14:creationId xmlns:p14="http://schemas.microsoft.com/office/powerpoint/2010/main" val="14475493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data">
  <p:cSld name="Big data">
    <p:bg>
      <p:bgPr>
        <a:blipFill>
          <a:blip r:embed="rId2">
            <a:alphaModFix/>
          </a:blip>
          <a:stretch>
            <a:fillRect/>
          </a:stretch>
        </a:blipFill>
        <a:effectLst/>
      </p:bgPr>
    </p:bg>
    <p:spTree>
      <p:nvGrpSpPr>
        <p:cNvPr id="1" name="Shape 24"/>
        <p:cNvGrpSpPr/>
        <p:nvPr/>
      </p:nvGrpSpPr>
      <p:grpSpPr>
        <a:xfrm>
          <a:off x="0" y="0"/>
          <a:ext cx="0" cy="0"/>
          <a:chOff x="0" y="0"/>
          <a:chExt cx="0" cy="0"/>
        </a:xfrm>
      </p:grpSpPr>
    </p:spTree>
    <p:extLst>
      <p:ext uri="{BB962C8B-B14F-4D97-AF65-F5344CB8AC3E}">
        <p14:creationId xmlns:p14="http://schemas.microsoft.com/office/powerpoint/2010/main" val="2363131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C6E174-D2D2-46FF-B1F8-4EC6B9AFD50C}" type="datetimeFigureOut">
              <a:rPr lang="en-US" smtClean="0"/>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3B0D7C-0727-4953-B3FF-3FC03BFFEDE9}" type="slidenum">
              <a:rPr lang="en-US" smtClean="0"/>
              <a:t>‹#›</a:t>
            </a:fld>
            <a:endParaRPr lang="en-US"/>
          </a:p>
        </p:txBody>
      </p:sp>
    </p:spTree>
    <p:extLst>
      <p:ext uri="{BB962C8B-B14F-4D97-AF65-F5344CB8AC3E}">
        <p14:creationId xmlns:p14="http://schemas.microsoft.com/office/powerpoint/2010/main" val="41141293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3">
  <p:cSld name="Section header 3">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10"/>
          <p:cNvSpPr txBox="1">
            <a:spLocks noGrp="1"/>
          </p:cNvSpPr>
          <p:nvPr>
            <p:ph type="ctrTitle"/>
          </p:nvPr>
        </p:nvSpPr>
        <p:spPr>
          <a:xfrm>
            <a:off x="1685100" y="1745933"/>
            <a:ext cx="8876400" cy="2018400"/>
          </a:xfrm>
          <a:prstGeom prst="rect">
            <a:avLst/>
          </a:prstGeom>
          <a:noFill/>
          <a:ln>
            <a:noFill/>
          </a:ln>
        </p:spPr>
        <p:txBody>
          <a:bodyPr spcFirstLastPara="1" wrap="square" lIns="68575" tIns="34275" rIns="68575" bIns="34275" anchor="b" anchorCtr="0">
            <a:noAutofit/>
          </a:bodyPr>
          <a:lstStyle>
            <a:lvl1pPr lvl="0" algn="ctr" rtl="0">
              <a:lnSpc>
                <a:spcPct val="90000"/>
              </a:lnSpc>
              <a:spcBef>
                <a:spcPts val="0"/>
              </a:spcBef>
              <a:spcAft>
                <a:spcPts val="0"/>
              </a:spcAft>
              <a:buClr>
                <a:srgbClr val="FFFFFF"/>
              </a:buClr>
              <a:buSzPts val="3400"/>
              <a:buFont typeface="Roboto Condensed"/>
              <a:buNone/>
              <a:defRPr>
                <a:solidFill>
                  <a:srgbClr val="FFFFFF"/>
                </a:solidFill>
                <a:latin typeface="Roboto Condensed"/>
                <a:ea typeface="Roboto Condensed"/>
                <a:cs typeface="Roboto Condensed"/>
                <a:sym typeface="Roboto Condensed"/>
              </a:defRPr>
            </a:lvl1pPr>
            <a:lvl2pPr lvl="1" algn="ctr" rtl="0">
              <a:spcBef>
                <a:spcPts val="0"/>
              </a:spcBef>
              <a:spcAft>
                <a:spcPts val="0"/>
              </a:spcAft>
              <a:buSzPts val="1100"/>
              <a:buNone/>
              <a:defRPr/>
            </a:lvl2pPr>
            <a:lvl3pPr lvl="2" algn="ctr" rtl="0">
              <a:spcBef>
                <a:spcPts val="0"/>
              </a:spcBef>
              <a:spcAft>
                <a:spcPts val="0"/>
              </a:spcAft>
              <a:buSzPts val="1100"/>
              <a:buNone/>
              <a:defRPr/>
            </a:lvl3pPr>
            <a:lvl4pPr lvl="3" algn="ctr" rtl="0">
              <a:spcBef>
                <a:spcPts val="0"/>
              </a:spcBef>
              <a:spcAft>
                <a:spcPts val="0"/>
              </a:spcAft>
              <a:buSzPts val="1100"/>
              <a:buNone/>
              <a:defRPr/>
            </a:lvl4pPr>
            <a:lvl5pPr lvl="4" algn="ctr" rtl="0">
              <a:spcBef>
                <a:spcPts val="0"/>
              </a:spcBef>
              <a:spcAft>
                <a:spcPts val="0"/>
              </a:spcAft>
              <a:buSzPts val="1100"/>
              <a:buNone/>
              <a:defRPr/>
            </a:lvl5pPr>
            <a:lvl6pPr lvl="5" algn="ctr" rtl="0">
              <a:spcBef>
                <a:spcPts val="0"/>
              </a:spcBef>
              <a:spcAft>
                <a:spcPts val="0"/>
              </a:spcAft>
              <a:buSzPts val="1100"/>
              <a:buNone/>
              <a:defRPr/>
            </a:lvl6pPr>
            <a:lvl7pPr lvl="6" algn="ctr" rtl="0">
              <a:spcBef>
                <a:spcPts val="0"/>
              </a:spcBef>
              <a:spcAft>
                <a:spcPts val="0"/>
              </a:spcAft>
              <a:buSzPts val="1100"/>
              <a:buNone/>
              <a:defRPr/>
            </a:lvl7pPr>
            <a:lvl8pPr lvl="7" algn="ctr" rtl="0">
              <a:spcBef>
                <a:spcPts val="0"/>
              </a:spcBef>
              <a:spcAft>
                <a:spcPts val="0"/>
              </a:spcAft>
              <a:buSzPts val="1100"/>
              <a:buNone/>
              <a:defRPr/>
            </a:lvl8pPr>
            <a:lvl9pPr lvl="8" algn="ctr" rtl="0">
              <a:spcBef>
                <a:spcPts val="0"/>
              </a:spcBef>
              <a:spcAft>
                <a:spcPts val="0"/>
              </a:spcAft>
              <a:buSzPts val="1100"/>
              <a:buNone/>
              <a:defRPr/>
            </a:lvl9pPr>
          </a:lstStyle>
          <a:p>
            <a:endParaRPr/>
          </a:p>
        </p:txBody>
      </p:sp>
    </p:spTree>
    <p:extLst>
      <p:ext uri="{BB962C8B-B14F-4D97-AF65-F5344CB8AC3E}">
        <p14:creationId xmlns:p14="http://schemas.microsoft.com/office/powerpoint/2010/main" val="7827130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4">
  <p:cSld name="Section header 4">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11"/>
          <p:cNvSpPr txBox="1">
            <a:spLocks noGrp="1"/>
          </p:cNvSpPr>
          <p:nvPr>
            <p:ph type="ctrTitle"/>
          </p:nvPr>
        </p:nvSpPr>
        <p:spPr>
          <a:xfrm>
            <a:off x="1685100" y="1745933"/>
            <a:ext cx="8876400" cy="2018400"/>
          </a:xfrm>
          <a:prstGeom prst="rect">
            <a:avLst/>
          </a:prstGeom>
          <a:noFill/>
          <a:ln>
            <a:noFill/>
          </a:ln>
        </p:spPr>
        <p:txBody>
          <a:bodyPr spcFirstLastPara="1" wrap="square" lIns="68575" tIns="34275" rIns="68575" bIns="34275" anchor="b" anchorCtr="0">
            <a:noAutofit/>
          </a:bodyPr>
          <a:lstStyle>
            <a:lvl1pPr lvl="0" algn="ctr" rtl="0">
              <a:lnSpc>
                <a:spcPct val="90000"/>
              </a:lnSpc>
              <a:spcBef>
                <a:spcPts val="0"/>
              </a:spcBef>
              <a:spcAft>
                <a:spcPts val="0"/>
              </a:spcAft>
              <a:buClr>
                <a:srgbClr val="FFFFFF"/>
              </a:buClr>
              <a:buSzPts val="3400"/>
              <a:buFont typeface="Roboto Condensed"/>
              <a:buNone/>
              <a:defRPr>
                <a:solidFill>
                  <a:srgbClr val="FFFFFF"/>
                </a:solidFill>
                <a:latin typeface="Roboto Condensed"/>
                <a:ea typeface="Roboto Condensed"/>
                <a:cs typeface="Roboto Condensed"/>
                <a:sym typeface="Roboto Condensed"/>
              </a:defRPr>
            </a:lvl1pPr>
            <a:lvl2pPr lvl="1" algn="ctr" rtl="0">
              <a:spcBef>
                <a:spcPts val="0"/>
              </a:spcBef>
              <a:spcAft>
                <a:spcPts val="0"/>
              </a:spcAft>
              <a:buSzPts val="1100"/>
              <a:buNone/>
              <a:defRPr/>
            </a:lvl2pPr>
            <a:lvl3pPr lvl="2" algn="ctr" rtl="0">
              <a:spcBef>
                <a:spcPts val="0"/>
              </a:spcBef>
              <a:spcAft>
                <a:spcPts val="0"/>
              </a:spcAft>
              <a:buSzPts val="1100"/>
              <a:buNone/>
              <a:defRPr/>
            </a:lvl3pPr>
            <a:lvl4pPr lvl="3" algn="ctr" rtl="0">
              <a:spcBef>
                <a:spcPts val="0"/>
              </a:spcBef>
              <a:spcAft>
                <a:spcPts val="0"/>
              </a:spcAft>
              <a:buSzPts val="1100"/>
              <a:buNone/>
              <a:defRPr/>
            </a:lvl4pPr>
            <a:lvl5pPr lvl="4" algn="ctr" rtl="0">
              <a:spcBef>
                <a:spcPts val="0"/>
              </a:spcBef>
              <a:spcAft>
                <a:spcPts val="0"/>
              </a:spcAft>
              <a:buSzPts val="1100"/>
              <a:buNone/>
              <a:defRPr/>
            </a:lvl5pPr>
            <a:lvl6pPr lvl="5" algn="ctr" rtl="0">
              <a:spcBef>
                <a:spcPts val="0"/>
              </a:spcBef>
              <a:spcAft>
                <a:spcPts val="0"/>
              </a:spcAft>
              <a:buSzPts val="1100"/>
              <a:buNone/>
              <a:defRPr/>
            </a:lvl6pPr>
            <a:lvl7pPr lvl="6" algn="ctr" rtl="0">
              <a:spcBef>
                <a:spcPts val="0"/>
              </a:spcBef>
              <a:spcAft>
                <a:spcPts val="0"/>
              </a:spcAft>
              <a:buSzPts val="1100"/>
              <a:buNone/>
              <a:defRPr/>
            </a:lvl7pPr>
            <a:lvl8pPr lvl="7" algn="ctr" rtl="0">
              <a:spcBef>
                <a:spcPts val="0"/>
              </a:spcBef>
              <a:spcAft>
                <a:spcPts val="0"/>
              </a:spcAft>
              <a:buSzPts val="1100"/>
              <a:buNone/>
              <a:defRPr/>
            </a:lvl8pPr>
            <a:lvl9pPr lvl="8" algn="ctr" rtl="0">
              <a:spcBef>
                <a:spcPts val="0"/>
              </a:spcBef>
              <a:spcAft>
                <a:spcPts val="0"/>
              </a:spcAft>
              <a:buSzPts val="1100"/>
              <a:buNone/>
              <a:defRPr/>
            </a:lvl9pPr>
          </a:lstStyle>
          <a:p>
            <a:endParaRPr/>
          </a:p>
        </p:txBody>
      </p:sp>
    </p:spTree>
    <p:extLst>
      <p:ext uri="{BB962C8B-B14F-4D97-AF65-F5344CB8AC3E}">
        <p14:creationId xmlns:p14="http://schemas.microsoft.com/office/powerpoint/2010/main" val="13727140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Body [no BG]" type="obj">
  <p:cSld name="Title and Body [no BG]">
    <p:spTree>
      <p:nvGrpSpPr>
        <p:cNvPr id="1" name="Shape 29"/>
        <p:cNvGrpSpPr/>
        <p:nvPr/>
      </p:nvGrpSpPr>
      <p:grpSpPr>
        <a:xfrm>
          <a:off x="0" y="0"/>
          <a:ext cx="0" cy="0"/>
          <a:chOff x="0" y="0"/>
          <a:chExt cx="0" cy="0"/>
        </a:xfrm>
      </p:grpSpPr>
      <p:sp>
        <p:nvSpPr>
          <p:cNvPr id="30" name="Google Shape;30;p12"/>
          <p:cNvSpPr txBox="1">
            <a:spLocks noGrp="1"/>
          </p:cNvSpPr>
          <p:nvPr>
            <p:ph type="title"/>
          </p:nvPr>
        </p:nvSpPr>
        <p:spPr>
          <a:xfrm>
            <a:off x="436605" y="255716"/>
            <a:ext cx="11310400" cy="8376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400"/>
              <a:buFont typeface="Roboto Condensed"/>
              <a:buNone/>
              <a:defRPr sz="4500" b="1" i="0" u="none" strike="noStrike" cap="none">
                <a:solidFill>
                  <a:schemeClr val="dk1"/>
                </a:solidFill>
                <a:latin typeface="Roboto Condensed"/>
                <a:ea typeface="Roboto Condensed"/>
                <a:cs typeface="Roboto Condensed"/>
                <a:sym typeface="Roboto Condensed"/>
              </a:defRPr>
            </a:lvl1pPr>
            <a:lvl2pPr lvl="1" rtl="0">
              <a:spcBef>
                <a:spcPts val="0"/>
              </a:spcBef>
              <a:spcAft>
                <a:spcPts val="0"/>
              </a:spcAft>
              <a:buSzPts val="1100"/>
              <a:buNone/>
              <a:defRPr sz="1900"/>
            </a:lvl2pPr>
            <a:lvl3pPr lvl="2" rtl="0">
              <a:spcBef>
                <a:spcPts val="0"/>
              </a:spcBef>
              <a:spcAft>
                <a:spcPts val="0"/>
              </a:spcAft>
              <a:buSzPts val="1100"/>
              <a:buNone/>
              <a:defRPr sz="1900"/>
            </a:lvl3pPr>
            <a:lvl4pPr lvl="3" rtl="0">
              <a:spcBef>
                <a:spcPts val="0"/>
              </a:spcBef>
              <a:spcAft>
                <a:spcPts val="0"/>
              </a:spcAft>
              <a:buSzPts val="1100"/>
              <a:buNone/>
              <a:defRPr sz="1900"/>
            </a:lvl4pPr>
            <a:lvl5pPr lvl="4" rtl="0">
              <a:spcBef>
                <a:spcPts val="0"/>
              </a:spcBef>
              <a:spcAft>
                <a:spcPts val="0"/>
              </a:spcAft>
              <a:buSzPts val="1100"/>
              <a:buNone/>
              <a:defRPr sz="1900"/>
            </a:lvl5pPr>
            <a:lvl6pPr lvl="5" rtl="0">
              <a:spcBef>
                <a:spcPts val="0"/>
              </a:spcBef>
              <a:spcAft>
                <a:spcPts val="0"/>
              </a:spcAft>
              <a:buSzPts val="1100"/>
              <a:buNone/>
              <a:defRPr sz="1900"/>
            </a:lvl6pPr>
            <a:lvl7pPr lvl="6" rtl="0">
              <a:spcBef>
                <a:spcPts val="0"/>
              </a:spcBef>
              <a:spcAft>
                <a:spcPts val="0"/>
              </a:spcAft>
              <a:buSzPts val="1100"/>
              <a:buNone/>
              <a:defRPr sz="1900"/>
            </a:lvl7pPr>
            <a:lvl8pPr lvl="7" rtl="0">
              <a:spcBef>
                <a:spcPts val="0"/>
              </a:spcBef>
              <a:spcAft>
                <a:spcPts val="0"/>
              </a:spcAft>
              <a:buSzPts val="1100"/>
              <a:buNone/>
              <a:defRPr sz="1900"/>
            </a:lvl8pPr>
            <a:lvl9pPr lvl="8" rtl="0">
              <a:spcBef>
                <a:spcPts val="0"/>
              </a:spcBef>
              <a:spcAft>
                <a:spcPts val="0"/>
              </a:spcAft>
              <a:buSzPts val="1100"/>
              <a:buNone/>
              <a:defRPr sz="1900"/>
            </a:lvl9pPr>
          </a:lstStyle>
          <a:p>
            <a:endParaRPr/>
          </a:p>
        </p:txBody>
      </p:sp>
      <p:sp>
        <p:nvSpPr>
          <p:cNvPr id="31" name="Google Shape;31;p12"/>
          <p:cNvSpPr txBox="1">
            <a:spLocks noGrp="1"/>
          </p:cNvSpPr>
          <p:nvPr>
            <p:ph type="body" idx="1"/>
          </p:nvPr>
        </p:nvSpPr>
        <p:spPr>
          <a:xfrm>
            <a:off x="436600" y="1141233"/>
            <a:ext cx="11310400" cy="5190800"/>
          </a:xfrm>
          <a:prstGeom prst="rect">
            <a:avLst/>
          </a:prstGeom>
          <a:noFill/>
          <a:ln>
            <a:noFill/>
          </a:ln>
        </p:spPr>
        <p:txBody>
          <a:bodyPr spcFirstLastPara="1" wrap="square" lIns="68575" tIns="34275" rIns="68575" bIns="34275" anchor="t" anchorCtr="0">
            <a:noAutofit/>
          </a:bodyPr>
          <a:lstStyle>
            <a:lvl1pPr marL="609585" marR="0" lvl="0" indent="-304792" algn="just" rtl="0">
              <a:lnSpc>
                <a:spcPct val="115000"/>
              </a:lnSpc>
              <a:spcBef>
                <a:spcPts val="0"/>
              </a:spcBef>
              <a:spcAft>
                <a:spcPts val="0"/>
              </a:spcAft>
              <a:buClr>
                <a:schemeClr val="dk1"/>
              </a:buClr>
              <a:buSzPts val="1400"/>
              <a:buFont typeface="Arial"/>
              <a:buNone/>
              <a:defRPr sz="1900" b="0" i="0" u="none" strike="noStrike" cap="none">
                <a:solidFill>
                  <a:schemeClr val="dk1"/>
                </a:solidFill>
                <a:latin typeface="Roboto Condensed"/>
                <a:ea typeface="Roboto Condensed"/>
                <a:cs typeface="Roboto Condensed"/>
                <a:sym typeface="Roboto Condensed"/>
              </a:defRPr>
            </a:lvl1pPr>
            <a:lvl2pPr marL="1219170" marR="0" lvl="1" indent="-406390" algn="just" rtl="0">
              <a:lnSpc>
                <a:spcPct val="115000"/>
              </a:lnSpc>
              <a:spcBef>
                <a:spcPts val="933"/>
              </a:spcBef>
              <a:spcAft>
                <a:spcPts val="0"/>
              </a:spcAft>
              <a:buClr>
                <a:schemeClr val="dk1"/>
              </a:buClr>
              <a:buSzPts val="1200"/>
              <a:buFont typeface="Roboto Condensed"/>
              <a:buChar char="•"/>
              <a:defRPr sz="1600" i="0" u="none" strike="noStrike" cap="none">
                <a:solidFill>
                  <a:schemeClr val="dk1"/>
                </a:solidFill>
              </a:defRPr>
            </a:lvl2pPr>
            <a:lvl3pPr marL="1828754" marR="0" lvl="2" indent="-406390" algn="just"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defRPr>
            </a:lvl3pPr>
            <a:lvl4pPr marL="2438339" marR="0" lvl="3" indent="-406390" algn="just"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defRPr>
            </a:lvl4pPr>
            <a:lvl5pPr marL="3047924" marR="0" lvl="4" indent="-406390" algn="just"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defRPr>
            </a:lvl5pPr>
            <a:lvl6pPr marL="3657509" marR="0" lvl="5" indent="-406390" algn="just"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6pPr>
            <a:lvl7pPr marL="4267093" marR="0" lvl="6" indent="-406390" algn="just"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7pPr>
            <a:lvl8pPr marL="4876678" marR="0" lvl="7" indent="-406390" algn="just"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8pPr>
            <a:lvl9pPr marL="5486263" marR="0" lvl="8" indent="-406390" algn="just" rtl="0">
              <a:lnSpc>
                <a:spcPct val="115000"/>
              </a:lnSpc>
              <a:spcBef>
                <a:spcPts val="667"/>
              </a:spcBef>
              <a:spcAft>
                <a:spcPts val="667"/>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9pPr>
          </a:lstStyle>
          <a:p>
            <a:endParaRPr/>
          </a:p>
        </p:txBody>
      </p:sp>
    </p:spTree>
    <p:extLst>
      <p:ext uri="{BB962C8B-B14F-4D97-AF65-F5344CB8AC3E}">
        <p14:creationId xmlns:p14="http://schemas.microsoft.com/office/powerpoint/2010/main" val="9697896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BG]">
  <p:cSld name="Title and Body [BG]">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13"/>
          <p:cNvSpPr txBox="1">
            <a:spLocks noGrp="1"/>
          </p:cNvSpPr>
          <p:nvPr>
            <p:ph type="title"/>
          </p:nvPr>
        </p:nvSpPr>
        <p:spPr>
          <a:xfrm>
            <a:off x="436605" y="255716"/>
            <a:ext cx="11310400" cy="8376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400"/>
              <a:buFont typeface="Roboto Condensed"/>
              <a:buNone/>
              <a:defRPr sz="4500" b="1" i="0" u="none" strike="noStrike" cap="none">
                <a:solidFill>
                  <a:schemeClr val="dk1"/>
                </a:solidFill>
                <a:latin typeface="Roboto Condensed"/>
                <a:ea typeface="Roboto Condensed"/>
                <a:cs typeface="Roboto Condensed"/>
                <a:sym typeface="Roboto Condensed"/>
              </a:defRPr>
            </a:lvl1pPr>
            <a:lvl2pPr lvl="1" rtl="0">
              <a:spcBef>
                <a:spcPts val="0"/>
              </a:spcBef>
              <a:spcAft>
                <a:spcPts val="0"/>
              </a:spcAft>
              <a:buSzPts val="1100"/>
              <a:buNone/>
              <a:defRPr sz="1900"/>
            </a:lvl2pPr>
            <a:lvl3pPr lvl="2" rtl="0">
              <a:spcBef>
                <a:spcPts val="0"/>
              </a:spcBef>
              <a:spcAft>
                <a:spcPts val="0"/>
              </a:spcAft>
              <a:buSzPts val="1100"/>
              <a:buNone/>
              <a:defRPr sz="1900"/>
            </a:lvl3pPr>
            <a:lvl4pPr lvl="3" rtl="0">
              <a:spcBef>
                <a:spcPts val="0"/>
              </a:spcBef>
              <a:spcAft>
                <a:spcPts val="0"/>
              </a:spcAft>
              <a:buSzPts val="1100"/>
              <a:buNone/>
              <a:defRPr sz="1900"/>
            </a:lvl4pPr>
            <a:lvl5pPr lvl="4" rtl="0">
              <a:spcBef>
                <a:spcPts val="0"/>
              </a:spcBef>
              <a:spcAft>
                <a:spcPts val="0"/>
              </a:spcAft>
              <a:buSzPts val="1100"/>
              <a:buNone/>
              <a:defRPr sz="1900"/>
            </a:lvl5pPr>
            <a:lvl6pPr lvl="5" rtl="0">
              <a:spcBef>
                <a:spcPts val="0"/>
              </a:spcBef>
              <a:spcAft>
                <a:spcPts val="0"/>
              </a:spcAft>
              <a:buSzPts val="1100"/>
              <a:buNone/>
              <a:defRPr sz="1900"/>
            </a:lvl6pPr>
            <a:lvl7pPr lvl="6" rtl="0">
              <a:spcBef>
                <a:spcPts val="0"/>
              </a:spcBef>
              <a:spcAft>
                <a:spcPts val="0"/>
              </a:spcAft>
              <a:buSzPts val="1100"/>
              <a:buNone/>
              <a:defRPr sz="1900"/>
            </a:lvl7pPr>
            <a:lvl8pPr lvl="7" rtl="0">
              <a:spcBef>
                <a:spcPts val="0"/>
              </a:spcBef>
              <a:spcAft>
                <a:spcPts val="0"/>
              </a:spcAft>
              <a:buSzPts val="1100"/>
              <a:buNone/>
              <a:defRPr sz="1900"/>
            </a:lvl8pPr>
            <a:lvl9pPr lvl="8" rtl="0">
              <a:spcBef>
                <a:spcPts val="0"/>
              </a:spcBef>
              <a:spcAft>
                <a:spcPts val="0"/>
              </a:spcAft>
              <a:buSzPts val="1100"/>
              <a:buNone/>
              <a:defRPr sz="1900"/>
            </a:lvl9pPr>
          </a:lstStyle>
          <a:p>
            <a:endParaRPr/>
          </a:p>
        </p:txBody>
      </p:sp>
      <p:sp>
        <p:nvSpPr>
          <p:cNvPr id="34" name="Google Shape;34;p13"/>
          <p:cNvSpPr txBox="1">
            <a:spLocks noGrp="1"/>
          </p:cNvSpPr>
          <p:nvPr>
            <p:ph type="body" idx="1"/>
          </p:nvPr>
        </p:nvSpPr>
        <p:spPr>
          <a:xfrm>
            <a:off x="436600" y="1141233"/>
            <a:ext cx="11310400" cy="5190800"/>
          </a:xfrm>
          <a:prstGeom prst="rect">
            <a:avLst/>
          </a:prstGeom>
          <a:noFill/>
          <a:ln>
            <a:noFill/>
          </a:ln>
        </p:spPr>
        <p:txBody>
          <a:bodyPr spcFirstLastPara="1" wrap="square" lIns="68575" tIns="34275" rIns="68575" bIns="34275" anchor="t" anchorCtr="0">
            <a:noAutofit/>
          </a:bodyPr>
          <a:lstStyle>
            <a:lvl1pPr marL="609585" marR="0" lvl="0" indent="-304792" algn="l" rtl="0">
              <a:lnSpc>
                <a:spcPct val="115000"/>
              </a:lnSpc>
              <a:spcBef>
                <a:spcPts val="0"/>
              </a:spcBef>
              <a:spcAft>
                <a:spcPts val="0"/>
              </a:spcAft>
              <a:buClr>
                <a:schemeClr val="dk1"/>
              </a:buClr>
              <a:buSzPts val="1400"/>
              <a:buFont typeface="Roboto Condensed"/>
              <a:buNone/>
              <a:defRPr sz="1900" i="0" u="none" strike="noStrike" cap="none">
                <a:solidFill>
                  <a:schemeClr val="dk1"/>
                </a:solidFill>
              </a:defRPr>
            </a:lvl1pPr>
            <a:lvl2pPr marL="1219170" marR="0" lvl="1" indent="-406390" algn="l" rtl="0">
              <a:lnSpc>
                <a:spcPct val="115000"/>
              </a:lnSpc>
              <a:spcBef>
                <a:spcPts val="933"/>
              </a:spcBef>
              <a:spcAft>
                <a:spcPts val="0"/>
              </a:spcAft>
              <a:buClr>
                <a:schemeClr val="dk1"/>
              </a:buClr>
              <a:buSzPts val="1200"/>
              <a:buChar char="•"/>
              <a:defRPr sz="1600" i="0" u="none" strike="noStrike" cap="none">
                <a:solidFill>
                  <a:schemeClr val="dk1"/>
                </a:solidFill>
                <a:latin typeface="Roboto Condensed"/>
                <a:ea typeface="Roboto Condensed"/>
                <a:cs typeface="Roboto Condensed"/>
                <a:sym typeface="Roboto Condensed"/>
              </a:defRPr>
            </a:lvl2pPr>
            <a:lvl3pPr marL="1828754" marR="0" lvl="2" indent="-406390" algn="l" rtl="0">
              <a:lnSpc>
                <a:spcPct val="115000"/>
              </a:lnSpc>
              <a:spcBef>
                <a:spcPts val="667"/>
              </a:spcBef>
              <a:spcAft>
                <a:spcPts val="0"/>
              </a:spcAft>
              <a:buClr>
                <a:schemeClr val="dk1"/>
              </a:buClr>
              <a:buSzPts val="1200"/>
              <a:buChar char="•"/>
              <a:defRPr sz="1600" i="0" u="none" strike="noStrike" cap="none">
                <a:solidFill>
                  <a:schemeClr val="dk1"/>
                </a:solidFill>
                <a:latin typeface="Roboto Condensed"/>
                <a:ea typeface="Roboto Condensed"/>
                <a:cs typeface="Roboto Condensed"/>
                <a:sym typeface="Roboto Condensed"/>
              </a:defRPr>
            </a:lvl3pPr>
            <a:lvl4pPr marL="2438339" marR="0" lvl="3" indent="-406390" algn="l" rtl="0">
              <a:lnSpc>
                <a:spcPct val="115000"/>
              </a:lnSpc>
              <a:spcBef>
                <a:spcPts val="667"/>
              </a:spcBef>
              <a:spcAft>
                <a:spcPts val="0"/>
              </a:spcAft>
              <a:buClr>
                <a:schemeClr val="dk1"/>
              </a:buClr>
              <a:buSzPts val="1200"/>
              <a:buChar char="•"/>
              <a:defRPr sz="1600" i="0" u="none" strike="noStrike" cap="none">
                <a:solidFill>
                  <a:schemeClr val="dk1"/>
                </a:solidFill>
                <a:latin typeface="Roboto Condensed"/>
                <a:ea typeface="Roboto Condensed"/>
                <a:cs typeface="Roboto Condensed"/>
                <a:sym typeface="Roboto Condensed"/>
              </a:defRPr>
            </a:lvl4pPr>
            <a:lvl5pPr marL="3047924" marR="0" lvl="4" indent="-406390" algn="l" rtl="0">
              <a:lnSpc>
                <a:spcPct val="115000"/>
              </a:lnSpc>
              <a:spcBef>
                <a:spcPts val="667"/>
              </a:spcBef>
              <a:spcAft>
                <a:spcPts val="0"/>
              </a:spcAft>
              <a:buClr>
                <a:schemeClr val="dk1"/>
              </a:buClr>
              <a:buSzPts val="1200"/>
              <a:buChar char="•"/>
              <a:defRPr sz="1600" i="0" u="none" strike="noStrike" cap="none">
                <a:solidFill>
                  <a:schemeClr val="dk1"/>
                </a:solidFill>
                <a:latin typeface="Roboto Condensed"/>
                <a:ea typeface="Roboto Condensed"/>
                <a:cs typeface="Roboto Condensed"/>
                <a:sym typeface="Roboto Condensed"/>
              </a:defRPr>
            </a:lvl5pPr>
            <a:lvl6pPr marL="3657509" marR="0" lvl="5" indent="-406390" algn="l" rtl="0">
              <a:lnSpc>
                <a:spcPct val="115000"/>
              </a:lnSpc>
              <a:spcBef>
                <a:spcPts val="667"/>
              </a:spcBef>
              <a:spcAft>
                <a:spcPts val="0"/>
              </a:spcAft>
              <a:buClr>
                <a:schemeClr val="dk1"/>
              </a:buClr>
              <a:buSzPts val="1200"/>
              <a:buChar char="•"/>
              <a:defRPr sz="1600" i="0" u="none" strike="noStrike" cap="none">
                <a:solidFill>
                  <a:schemeClr val="dk1"/>
                </a:solidFill>
              </a:defRPr>
            </a:lvl6pPr>
            <a:lvl7pPr marL="4267093" marR="0" lvl="6" indent="-406390" algn="l" rtl="0">
              <a:lnSpc>
                <a:spcPct val="115000"/>
              </a:lnSpc>
              <a:spcBef>
                <a:spcPts val="667"/>
              </a:spcBef>
              <a:spcAft>
                <a:spcPts val="0"/>
              </a:spcAft>
              <a:buClr>
                <a:schemeClr val="dk1"/>
              </a:buClr>
              <a:buSzPts val="1200"/>
              <a:buChar char="•"/>
              <a:defRPr sz="1600" i="0" u="none" strike="noStrike" cap="none">
                <a:solidFill>
                  <a:schemeClr val="dk1"/>
                </a:solidFill>
              </a:defRPr>
            </a:lvl7pPr>
            <a:lvl8pPr marL="4876678" marR="0" lvl="7" indent="-406390" algn="l" rtl="0">
              <a:lnSpc>
                <a:spcPct val="115000"/>
              </a:lnSpc>
              <a:spcBef>
                <a:spcPts val="667"/>
              </a:spcBef>
              <a:spcAft>
                <a:spcPts val="0"/>
              </a:spcAft>
              <a:buClr>
                <a:schemeClr val="dk1"/>
              </a:buClr>
              <a:buSzPts val="1200"/>
              <a:buChar char="•"/>
              <a:defRPr sz="1600" i="0" u="none" strike="noStrike" cap="none">
                <a:solidFill>
                  <a:schemeClr val="dk1"/>
                </a:solidFill>
              </a:defRPr>
            </a:lvl8pPr>
            <a:lvl9pPr marL="5486263" marR="0" lvl="8" indent="-406390" algn="l" rtl="0">
              <a:lnSpc>
                <a:spcPct val="115000"/>
              </a:lnSpc>
              <a:spcBef>
                <a:spcPts val="667"/>
              </a:spcBef>
              <a:spcAft>
                <a:spcPts val="667"/>
              </a:spcAft>
              <a:buClr>
                <a:schemeClr val="dk1"/>
              </a:buClr>
              <a:buSzPts val="1200"/>
              <a:buChar char="•"/>
              <a:defRPr sz="1600" i="0" u="none" strike="noStrike" cap="none">
                <a:solidFill>
                  <a:schemeClr val="dk1"/>
                </a:solidFill>
              </a:defRPr>
            </a:lvl9pPr>
          </a:lstStyle>
          <a:p>
            <a:endParaRPr/>
          </a:p>
        </p:txBody>
      </p:sp>
    </p:spTree>
    <p:extLst>
      <p:ext uri="{BB962C8B-B14F-4D97-AF65-F5344CB8AC3E}">
        <p14:creationId xmlns:p14="http://schemas.microsoft.com/office/powerpoint/2010/main" val="25623494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 Highlight 1">
  <p:cSld name="Title and Body - Highlight 1">
    <p:spTree>
      <p:nvGrpSpPr>
        <p:cNvPr id="1" name="Shape 35"/>
        <p:cNvGrpSpPr/>
        <p:nvPr/>
      </p:nvGrpSpPr>
      <p:grpSpPr>
        <a:xfrm>
          <a:off x="0" y="0"/>
          <a:ext cx="0" cy="0"/>
          <a:chOff x="0" y="0"/>
          <a:chExt cx="0" cy="0"/>
        </a:xfrm>
      </p:grpSpPr>
      <p:sp>
        <p:nvSpPr>
          <p:cNvPr id="36" name="Google Shape;36;p14"/>
          <p:cNvSpPr txBox="1">
            <a:spLocks noGrp="1"/>
          </p:cNvSpPr>
          <p:nvPr>
            <p:ph type="title"/>
          </p:nvPr>
        </p:nvSpPr>
        <p:spPr>
          <a:xfrm>
            <a:off x="436605" y="255716"/>
            <a:ext cx="11310400" cy="8376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400"/>
              <a:buFont typeface="Roboto Condensed"/>
              <a:buNone/>
              <a:defRPr sz="4500" b="1" i="0" u="none" strike="noStrike" cap="none">
                <a:solidFill>
                  <a:schemeClr val="dk1"/>
                </a:solidFill>
                <a:latin typeface="Roboto Condensed"/>
                <a:ea typeface="Roboto Condensed"/>
                <a:cs typeface="Roboto Condensed"/>
                <a:sym typeface="Roboto Condensed"/>
              </a:defRPr>
            </a:lvl1pPr>
            <a:lvl2pPr lvl="1" rtl="0">
              <a:spcBef>
                <a:spcPts val="0"/>
              </a:spcBef>
              <a:spcAft>
                <a:spcPts val="0"/>
              </a:spcAft>
              <a:buSzPts val="1100"/>
              <a:buNone/>
              <a:defRPr sz="1900"/>
            </a:lvl2pPr>
            <a:lvl3pPr lvl="2" rtl="0">
              <a:spcBef>
                <a:spcPts val="0"/>
              </a:spcBef>
              <a:spcAft>
                <a:spcPts val="0"/>
              </a:spcAft>
              <a:buSzPts val="1100"/>
              <a:buNone/>
              <a:defRPr sz="1900"/>
            </a:lvl3pPr>
            <a:lvl4pPr lvl="3" rtl="0">
              <a:spcBef>
                <a:spcPts val="0"/>
              </a:spcBef>
              <a:spcAft>
                <a:spcPts val="0"/>
              </a:spcAft>
              <a:buSzPts val="1100"/>
              <a:buNone/>
              <a:defRPr sz="1900"/>
            </a:lvl4pPr>
            <a:lvl5pPr lvl="4" rtl="0">
              <a:spcBef>
                <a:spcPts val="0"/>
              </a:spcBef>
              <a:spcAft>
                <a:spcPts val="0"/>
              </a:spcAft>
              <a:buSzPts val="1100"/>
              <a:buNone/>
              <a:defRPr sz="1900"/>
            </a:lvl5pPr>
            <a:lvl6pPr lvl="5" rtl="0">
              <a:spcBef>
                <a:spcPts val="0"/>
              </a:spcBef>
              <a:spcAft>
                <a:spcPts val="0"/>
              </a:spcAft>
              <a:buSzPts val="1100"/>
              <a:buNone/>
              <a:defRPr sz="1900"/>
            </a:lvl6pPr>
            <a:lvl7pPr lvl="6" rtl="0">
              <a:spcBef>
                <a:spcPts val="0"/>
              </a:spcBef>
              <a:spcAft>
                <a:spcPts val="0"/>
              </a:spcAft>
              <a:buSzPts val="1100"/>
              <a:buNone/>
              <a:defRPr sz="1900"/>
            </a:lvl7pPr>
            <a:lvl8pPr lvl="7" rtl="0">
              <a:spcBef>
                <a:spcPts val="0"/>
              </a:spcBef>
              <a:spcAft>
                <a:spcPts val="0"/>
              </a:spcAft>
              <a:buSzPts val="1100"/>
              <a:buNone/>
              <a:defRPr sz="1900"/>
            </a:lvl8pPr>
            <a:lvl9pPr lvl="8" rtl="0">
              <a:spcBef>
                <a:spcPts val="0"/>
              </a:spcBef>
              <a:spcAft>
                <a:spcPts val="0"/>
              </a:spcAft>
              <a:buSzPts val="1100"/>
              <a:buNone/>
              <a:defRPr sz="1900"/>
            </a:lvl9pPr>
          </a:lstStyle>
          <a:p>
            <a:endParaRPr/>
          </a:p>
        </p:txBody>
      </p:sp>
      <p:sp>
        <p:nvSpPr>
          <p:cNvPr id="37" name="Google Shape;37;p14"/>
          <p:cNvSpPr txBox="1">
            <a:spLocks noGrp="1"/>
          </p:cNvSpPr>
          <p:nvPr>
            <p:ph type="body" idx="1"/>
          </p:nvPr>
        </p:nvSpPr>
        <p:spPr>
          <a:xfrm>
            <a:off x="436600" y="1141233"/>
            <a:ext cx="11310400" cy="5190800"/>
          </a:xfrm>
          <a:prstGeom prst="rect">
            <a:avLst/>
          </a:prstGeom>
          <a:noFill/>
          <a:ln>
            <a:noFill/>
          </a:ln>
        </p:spPr>
        <p:txBody>
          <a:bodyPr spcFirstLastPara="1" wrap="square" lIns="68575" tIns="34275" rIns="68575" bIns="34275" anchor="t" anchorCtr="0">
            <a:noAutofit/>
          </a:bodyPr>
          <a:lstStyle>
            <a:lvl1pPr marL="609585" marR="0" lvl="0" indent="-304792" algn="l" rtl="0">
              <a:lnSpc>
                <a:spcPct val="115000"/>
              </a:lnSpc>
              <a:spcBef>
                <a:spcPts val="0"/>
              </a:spcBef>
              <a:spcAft>
                <a:spcPts val="0"/>
              </a:spcAft>
              <a:buClr>
                <a:schemeClr val="dk1"/>
              </a:buClr>
              <a:buSzPts val="1400"/>
              <a:buFont typeface="Roboto Condensed"/>
              <a:buNone/>
              <a:defRPr sz="1900" i="0" u="none" strike="noStrike" cap="none">
                <a:solidFill>
                  <a:schemeClr val="dk1"/>
                </a:solidFill>
              </a:defRPr>
            </a:lvl1pPr>
            <a:lvl2pPr marL="1219170" marR="0" lvl="1" indent="-406390" algn="l" rtl="0">
              <a:lnSpc>
                <a:spcPct val="115000"/>
              </a:lnSpc>
              <a:spcBef>
                <a:spcPts val="933"/>
              </a:spcBef>
              <a:spcAft>
                <a:spcPts val="0"/>
              </a:spcAft>
              <a:buClr>
                <a:schemeClr val="dk1"/>
              </a:buClr>
              <a:buSzPts val="1200"/>
              <a:buChar char="•"/>
              <a:defRPr sz="1600" i="0" u="none" strike="noStrike" cap="none">
                <a:solidFill>
                  <a:schemeClr val="dk1"/>
                </a:solidFill>
                <a:latin typeface="Roboto Condensed"/>
                <a:ea typeface="Roboto Condensed"/>
                <a:cs typeface="Roboto Condensed"/>
                <a:sym typeface="Roboto Condensed"/>
              </a:defRPr>
            </a:lvl2pPr>
            <a:lvl3pPr marL="1828754" marR="0" lvl="2" indent="-406390" algn="l" rtl="0">
              <a:lnSpc>
                <a:spcPct val="115000"/>
              </a:lnSpc>
              <a:spcBef>
                <a:spcPts val="667"/>
              </a:spcBef>
              <a:spcAft>
                <a:spcPts val="0"/>
              </a:spcAft>
              <a:buClr>
                <a:schemeClr val="dk1"/>
              </a:buClr>
              <a:buSzPts val="1200"/>
              <a:buChar char="•"/>
              <a:defRPr sz="1600" i="0" u="none" strike="noStrike" cap="none">
                <a:solidFill>
                  <a:schemeClr val="dk1"/>
                </a:solidFill>
                <a:latin typeface="Roboto Condensed"/>
                <a:ea typeface="Roboto Condensed"/>
                <a:cs typeface="Roboto Condensed"/>
                <a:sym typeface="Roboto Condensed"/>
              </a:defRPr>
            </a:lvl3pPr>
            <a:lvl4pPr marL="2438339" marR="0" lvl="3" indent="-406390" algn="l" rtl="0">
              <a:lnSpc>
                <a:spcPct val="115000"/>
              </a:lnSpc>
              <a:spcBef>
                <a:spcPts val="667"/>
              </a:spcBef>
              <a:spcAft>
                <a:spcPts val="0"/>
              </a:spcAft>
              <a:buClr>
                <a:schemeClr val="dk1"/>
              </a:buClr>
              <a:buSzPts val="1200"/>
              <a:buChar char="•"/>
              <a:defRPr sz="1600" i="0" u="none" strike="noStrike" cap="none">
                <a:solidFill>
                  <a:schemeClr val="dk1"/>
                </a:solidFill>
                <a:latin typeface="Roboto Condensed"/>
                <a:ea typeface="Roboto Condensed"/>
                <a:cs typeface="Roboto Condensed"/>
                <a:sym typeface="Roboto Condensed"/>
              </a:defRPr>
            </a:lvl4pPr>
            <a:lvl5pPr marL="3047924" marR="0" lvl="4" indent="-406390" algn="l" rtl="0">
              <a:lnSpc>
                <a:spcPct val="115000"/>
              </a:lnSpc>
              <a:spcBef>
                <a:spcPts val="667"/>
              </a:spcBef>
              <a:spcAft>
                <a:spcPts val="0"/>
              </a:spcAft>
              <a:buClr>
                <a:schemeClr val="dk1"/>
              </a:buClr>
              <a:buSzPts val="1200"/>
              <a:buChar char="•"/>
              <a:defRPr sz="1600" i="0" u="none" strike="noStrike" cap="none">
                <a:solidFill>
                  <a:schemeClr val="dk1"/>
                </a:solidFill>
                <a:latin typeface="Roboto Condensed"/>
                <a:ea typeface="Roboto Condensed"/>
                <a:cs typeface="Roboto Condensed"/>
                <a:sym typeface="Roboto Condensed"/>
              </a:defRPr>
            </a:lvl5pPr>
            <a:lvl6pPr marL="3657509" marR="0" lvl="5" indent="-406390" algn="l" rtl="0">
              <a:lnSpc>
                <a:spcPct val="115000"/>
              </a:lnSpc>
              <a:spcBef>
                <a:spcPts val="667"/>
              </a:spcBef>
              <a:spcAft>
                <a:spcPts val="0"/>
              </a:spcAft>
              <a:buClr>
                <a:schemeClr val="dk1"/>
              </a:buClr>
              <a:buSzPts val="1200"/>
              <a:buChar char="•"/>
              <a:defRPr sz="1600" i="0" u="none" strike="noStrike" cap="none">
                <a:solidFill>
                  <a:schemeClr val="dk1"/>
                </a:solidFill>
              </a:defRPr>
            </a:lvl6pPr>
            <a:lvl7pPr marL="4267093" marR="0" lvl="6" indent="-406390" algn="l" rtl="0">
              <a:lnSpc>
                <a:spcPct val="115000"/>
              </a:lnSpc>
              <a:spcBef>
                <a:spcPts val="667"/>
              </a:spcBef>
              <a:spcAft>
                <a:spcPts val="0"/>
              </a:spcAft>
              <a:buClr>
                <a:schemeClr val="dk1"/>
              </a:buClr>
              <a:buSzPts val="1200"/>
              <a:buChar char="•"/>
              <a:defRPr sz="1600" i="0" u="none" strike="noStrike" cap="none">
                <a:solidFill>
                  <a:schemeClr val="dk1"/>
                </a:solidFill>
              </a:defRPr>
            </a:lvl7pPr>
            <a:lvl8pPr marL="4876678" marR="0" lvl="7" indent="-406390" algn="l" rtl="0">
              <a:lnSpc>
                <a:spcPct val="115000"/>
              </a:lnSpc>
              <a:spcBef>
                <a:spcPts val="667"/>
              </a:spcBef>
              <a:spcAft>
                <a:spcPts val="0"/>
              </a:spcAft>
              <a:buClr>
                <a:schemeClr val="dk1"/>
              </a:buClr>
              <a:buSzPts val="1200"/>
              <a:buChar char="•"/>
              <a:defRPr sz="1600" i="0" u="none" strike="noStrike" cap="none">
                <a:solidFill>
                  <a:schemeClr val="dk1"/>
                </a:solidFill>
              </a:defRPr>
            </a:lvl8pPr>
            <a:lvl9pPr marL="5486263" marR="0" lvl="8" indent="-406390" algn="l" rtl="0">
              <a:lnSpc>
                <a:spcPct val="115000"/>
              </a:lnSpc>
              <a:spcBef>
                <a:spcPts val="667"/>
              </a:spcBef>
              <a:spcAft>
                <a:spcPts val="667"/>
              </a:spcAft>
              <a:buClr>
                <a:schemeClr val="dk1"/>
              </a:buClr>
              <a:buSzPts val="1200"/>
              <a:buChar char="•"/>
              <a:defRPr sz="1600" i="0" u="none" strike="noStrike" cap="none">
                <a:solidFill>
                  <a:schemeClr val="dk1"/>
                </a:solidFill>
              </a:defRPr>
            </a:lvl9pPr>
          </a:lstStyle>
          <a:p>
            <a:endParaRPr/>
          </a:p>
        </p:txBody>
      </p:sp>
      <p:sp>
        <p:nvSpPr>
          <p:cNvPr id="38" name="Google Shape;38;p14"/>
          <p:cNvSpPr/>
          <p:nvPr/>
        </p:nvSpPr>
        <p:spPr>
          <a:xfrm>
            <a:off x="540200" y="0"/>
            <a:ext cx="1062000" cy="100800"/>
          </a:xfrm>
          <a:prstGeom prst="rect">
            <a:avLst/>
          </a:prstGeom>
          <a:solidFill>
            <a:srgbClr val="EFC41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40136126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 Highlight 2">
  <p:cSld name="Title and Body - Highlight 2">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5"/>
          <p:cNvSpPr txBox="1">
            <a:spLocks noGrp="1"/>
          </p:cNvSpPr>
          <p:nvPr>
            <p:ph type="title"/>
          </p:nvPr>
        </p:nvSpPr>
        <p:spPr>
          <a:xfrm>
            <a:off x="436605" y="255716"/>
            <a:ext cx="11310400" cy="8376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400"/>
              <a:buFont typeface="Roboto Condensed"/>
              <a:buNone/>
              <a:defRPr b="1" i="0" u="none" strike="noStrike" cap="none">
                <a:solidFill>
                  <a:schemeClr val="dk1"/>
                </a:solidFill>
                <a:latin typeface="Roboto Condensed"/>
                <a:ea typeface="Roboto Condensed"/>
                <a:cs typeface="Roboto Condensed"/>
                <a:sym typeface="Roboto Condensed"/>
              </a:defRPr>
            </a:lvl1pPr>
            <a:lvl2pPr lvl="1" rtl="0">
              <a:spcBef>
                <a:spcPts val="0"/>
              </a:spcBef>
              <a:spcAft>
                <a:spcPts val="0"/>
              </a:spcAft>
              <a:buSzPts val="1100"/>
              <a:buNone/>
              <a:defRPr sz="1900"/>
            </a:lvl2pPr>
            <a:lvl3pPr lvl="2" rtl="0">
              <a:spcBef>
                <a:spcPts val="0"/>
              </a:spcBef>
              <a:spcAft>
                <a:spcPts val="0"/>
              </a:spcAft>
              <a:buSzPts val="1100"/>
              <a:buNone/>
              <a:defRPr sz="1900"/>
            </a:lvl3pPr>
            <a:lvl4pPr lvl="3" rtl="0">
              <a:spcBef>
                <a:spcPts val="0"/>
              </a:spcBef>
              <a:spcAft>
                <a:spcPts val="0"/>
              </a:spcAft>
              <a:buSzPts val="1100"/>
              <a:buNone/>
              <a:defRPr sz="1900"/>
            </a:lvl4pPr>
            <a:lvl5pPr lvl="4" rtl="0">
              <a:spcBef>
                <a:spcPts val="0"/>
              </a:spcBef>
              <a:spcAft>
                <a:spcPts val="0"/>
              </a:spcAft>
              <a:buSzPts val="1100"/>
              <a:buNone/>
              <a:defRPr sz="1900"/>
            </a:lvl5pPr>
            <a:lvl6pPr lvl="5" rtl="0">
              <a:spcBef>
                <a:spcPts val="0"/>
              </a:spcBef>
              <a:spcAft>
                <a:spcPts val="0"/>
              </a:spcAft>
              <a:buSzPts val="1100"/>
              <a:buNone/>
              <a:defRPr sz="1900"/>
            </a:lvl6pPr>
            <a:lvl7pPr lvl="6" rtl="0">
              <a:spcBef>
                <a:spcPts val="0"/>
              </a:spcBef>
              <a:spcAft>
                <a:spcPts val="0"/>
              </a:spcAft>
              <a:buSzPts val="1100"/>
              <a:buNone/>
              <a:defRPr sz="1900"/>
            </a:lvl7pPr>
            <a:lvl8pPr lvl="7" rtl="0">
              <a:spcBef>
                <a:spcPts val="0"/>
              </a:spcBef>
              <a:spcAft>
                <a:spcPts val="0"/>
              </a:spcAft>
              <a:buSzPts val="1100"/>
              <a:buNone/>
              <a:defRPr sz="1900"/>
            </a:lvl8pPr>
            <a:lvl9pPr lvl="8" rtl="0">
              <a:spcBef>
                <a:spcPts val="0"/>
              </a:spcBef>
              <a:spcAft>
                <a:spcPts val="0"/>
              </a:spcAft>
              <a:buSzPts val="1100"/>
              <a:buNone/>
              <a:defRPr sz="1900"/>
            </a:lvl9pPr>
          </a:lstStyle>
          <a:p>
            <a:endParaRPr/>
          </a:p>
        </p:txBody>
      </p:sp>
      <p:sp>
        <p:nvSpPr>
          <p:cNvPr id="41" name="Google Shape;41;p15"/>
          <p:cNvSpPr txBox="1">
            <a:spLocks noGrp="1"/>
          </p:cNvSpPr>
          <p:nvPr>
            <p:ph type="body" idx="1"/>
          </p:nvPr>
        </p:nvSpPr>
        <p:spPr>
          <a:xfrm>
            <a:off x="436600" y="1141233"/>
            <a:ext cx="11310400" cy="5190800"/>
          </a:xfrm>
          <a:prstGeom prst="rect">
            <a:avLst/>
          </a:prstGeom>
          <a:noFill/>
          <a:ln>
            <a:noFill/>
          </a:ln>
        </p:spPr>
        <p:txBody>
          <a:bodyPr spcFirstLastPara="1" wrap="square" lIns="68575" tIns="34275" rIns="68575" bIns="34275" anchor="t" anchorCtr="0">
            <a:noAutofit/>
          </a:bodyPr>
          <a:lstStyle>
            <a:lvl1pPr marL="609585" marR="0" lvl="0" indent="-304792" algn="l" rtl="0">
              <a:lnSpc>
                <a:spcPct val="115000"/>
              </a:lnSpc>
              <a:spcBef>
                <a:spcPts val="0"/>
              </a:spcBef>
              <a:spcAft>
                <a:spcPts val="0"/>
              </a:spcAft>
              <a:buClr>
                <a:schemeClr val="dk1"/>
              </a:buClr>
              <a:buSzPts val="1400"/>
              <a:buFont typeface="Roboto Condensed"/>
              <a:buNone/>
              <a:defRPr i="0" u="none" strike="noStrike" cap="none">
                <a:solidFill>
                  <a:schemeClr val="dk1"/>
                </a:solidFill>
              </a:defRPr>
            </a:lvl1pPr>
            <a:lvl2pPr marL="1219170" marR="0" lvl="1" indent="-406390" algn="l" rtl="0">
              <a:lnSpc>
                <a:spcPct val="115000"/>
              </a:lnSpc>
              <a:spcBef>
                <a:spcPts val="933"/>
              </a:spcBef>
              <a:spcAft>
                <a:spcPts val="0"/>
              </a:spcAft>
              <a:buClr>
                <a:schemeClr val="dk1"/>
              </a:buClr>
              <a:buSzPts val="1200"/>
              <a:buChar char="•"/>
              <a:defRPr i="0" u="none" strike="noStrike" cap="none">
                <a:solidFill>
                  <a:schemeClr val="dk1"/>
                </a:solidFill>
                <a:latin typeface="Roboto Condensed"/>
                <a:ea typeface="Roboto Condensed"/>
                <a:cs typeface="Roboto Condensed"/>
                <a:sym typeface="Roboto Condensed"/>
              </a:defRPr>
            </a:lvl2pPr>
            <a:lvl3pPr marL="1828754" marR="0" lvl="2" indent="-406390" algn="l" rtl="0">
              <a:lnSpc>
                <a:spcPct val="115000"/>
              </a:lnSpc>
              <a:spcBef>
                <a:spcPts val="667"/>
              </a:spcBef>
              <a:spcAft>
                <a:spcPts val="0"/>
              </a:spcAft>
              <a:buClr>
                <a:schemeClr val="dk1"/>
              </a:buClr>
              <a:buSzPts val="1200"/>
              <a:buChar char="•"/>
              <a:defRPr i="0" u="none" strike="noStrike" cap="none">
                <a:solidFill>
                  <a:schemeClr val="dk1"/>
                </a:solidFill>
                <a:latin typeface="Roboto Condensed"/>
                <a:ea typeface="Roboto Condensed"/>
                <a:cs typeface="Roboto Condensed"/>
                <a:sym typeface="Roboto Condensed"/>
              </a:defRPr>
            </a:lvl3pPr>
            <a:lvl4pPr marL="2438339" marR="0" lvl="3" indent="-406390" algn="l" rtl="0">
              <a:lnSpc>
                <a:spcPct val="115000"/>
              </a:lnSpc>
              <a:spcBef>
                <a:spcPts val="667"/>
              </a:spcBef>
              <a:spcAft>
                <a:spcPts val="0"/>
              </a:spcAft>
              <a:buClr>
                <a:schemeClr val="dk1"/>
              </a:buClr>
              <a:buSzPts val="1200"/>
              <a:buChar char="•"/>
              <a:defRPr i="0" u="none" strike="noStrike" cap="none">
                <a:solidFill>
                  <a:schemeClr val="dk1"/>
                </a:solidFill>
                <a:latin typeface="Roboto Condensed"/>
                <a:ea typeface="Roboto Condensed"/>
                <a:cs typeface="Roboto Condensed"/>
                <a:sym typeface="Roboto Condensed"/>
              </a:defRPr>
            </a:lvl4pPr>
            <a:lvl5pPr marL="3047924" marR="0" lvl="4" indent="-406390" algn="l" rtl="0">
              <a:lnSpc>
                <a:spcPct val="115000"/>
              </a:lnSpc>
              <a:spcBef>
                <a:spcPts val="667"/>
              </a:spcBef>
              <a:spcAft>
                <a:spcPts val="0"/>
              </a:spcAft>
              <a:buClr>
                <a:schemeClr val="dk1"/>
              </a:buClr>
              <a:buSzPts val="1200"/>
              <a:buChar char="•"/>
              <a:defRPr i="0" u="none" strike="noStrike" cap="none">
                <a:solidFill>
                  <a:schemeClr val="dk1"/>
                </a:solidFill>
                <a:latin typeface="Roboto Condensed"/>
                <a:ea typeface="Roboto Condensed"/>
                <a:cs typeface="Roboto Condensed"/>
                <a:sym typeface="Roboto Condensed"/>
              </a:defRPr>
            </a:lvl5pPr>
            <a:lvl6pPr marL="3657509" marR="0" lvl="5" indent="-406390" algn="l" rtl="0">
              <a:lnSpc>
                <a:spcPct val="115000"/>
              </a:lnSpc>
              <a:spcBef>
                <a:spcPts val="667"/>
              </a:spcBef>
              <a:spcAft>
                <a:spcPts val="0"/>
              </a:spcAft>
              <a:buClr>
                <a:schemeClr val="dk1"/>
              </a:buClr>
              <a:buSzPts val="1200"/>
              <a:buChar char="•"/>
              <a:defRPr i="0" u="none" strike="noStrike" cap="none">
                <a:solidFill>
                  <a:schemeClr val="dk1"/>
                </a:solidFill>
              </a:defRPr>
            </a:lvl6pPr>
            <a:lvl7pPr marL="4267093" marR="0" lvl="6" indent="-406390" algn="l" rtl="0">
              <a:lnSpc>
                <a:spcPct val="115000"/>
              </a:lnSpc>
              <a:spcBef>
                <a:spcPts val="667"/>
              </a:spcBef>
              <a:spcAft>
                <a:spcPts val="0"/>
              </a:spcAft>
              <a:buClr>
                <a:schemeClr val="dk1"/>
              </a:buClr>
              <a:buSzPts val="1200"/>
              <a:buChar char="•"/>
              <a:defRPr i="0" u="none" strike="noStrike" cap="none">
                <a:solidFill>
                  <a:schemeClr val="dk1"/>
                </a:solidFill>
              </a:defRPr>
            </a:lvl7pPr>
            <a:lvl8pPr marL="4876678" marR="0" lvl="7" indent="-406390" algn="l" rtl="0">
              <a:lnSpc>
                <a:spcPct val="115000"/>
              </a:lnSpc>
              <a:spcBef>
                <a:spcPts val="667"/>
              </a:spcBef>
              <a:spcAft>
                <a:spcPts val="0"/>
              </a:spcAft>
              <a:buClr>
                <a:schemeClr val="dk1"/>
              </a:buClr>
              <a:buSzPts val="1200"/>
              <a:buChar char="•"/>
              <a:defRPr i="0" u="none" strike="noStrike" cap="none">
                <a:solidFill>
                  <a:schemeClr val="dk1"/>
                </a:solidFill>
              </a:defRPr>
            </a:lvl8pPr>
            <a:lvl9pPr marL="5486263" marR="0" lvl="8" indent="-406390" algn="l" rtl="0">
              <a:lnSpc>
                <a:spcPct val="115000"/>
              </a:lnSpc>
              <a:spcBef>
                <a:spcPts val="667"/>
              </a:spcBef>
              <a:spcAft>
                <a:spcPts val="667"/>
              </a:spcAft>
              <a:buClr>
                <a:schemeClr val="dk1"/>
              </a:buClr>
              <a:buSzPts val="1200"/>
              <a:buChar char="•"/>
              <a:defRPr i="0" u="none" strike="noStrike" cap="none">
                <a:solidFill>
                  <a:schemeClr val="dk1"/>
                </a:solidFill>
              </a:defRPr>
            </a:lvl9pPr>
          </a:lstStyle>
          <a:p>
            <a:endParaRPr/>
          </a:p>
        </p:txBody>
      </p:sp>
      <p:sp>
        <p:nvSpPr>
          <p:cNvPr id="42" name="Google Shape;42;p15"/>
          <p:cNvSpPr/>
          <p:nvPr/>
        </p:nvSpPr>
        <p:spPr>
          <a:xfrm rot="5400000">
            <a:off x="-293000" y="650100"/>
            <a:ext cx="686800" cy="100800"/>
          </a:xfrm>
          <a:prstGeom prst="rect">
            <a:avLst/>
          </a:prstGeom>
          <a:solidFill>
            <a:srgbClr val="EFC41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8058012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lumn [BG]" type="twoObj">
  <p:cSld name="Two Column [BG]">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16"/>
          <p:cNvSpPr txBox="1">
            <a:spLocks noGrp="1"/>
          </p:cNvSpPr>
          <p:nvPr>
            <p:ph type="title"/>
          </p:nvPr>
        </p:nvSpPr>
        <p:spPr>
          <a:xfrm>
            <a:off x="436605" y="255716"/>
            <a:ext cx="11310400" cy="8376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400"/>
              <a:buFont typeface="Roboto Condensed"/>
              <a:buNone/>
              <a:defRPr b="1" i="0" u="none" strike="noStrike" cap="none">
                <a:solidFill>
                  <a:schemeClr val="dk1"/>
                </a:solidFill>
                <a:latin typeface="Roboto Condensed"/>
                <a:ea typeface="Roboto Condensed"/>
                <a:cs typeface="Roboto Condensed"/>
                <a:sym typeface="Roboto Condensed"/>
              </a:defRPr>
            </a:lvl1pPr>
            <a:lvl2pPr lvl="1" rtl="0">
              <a:spcBef>
                <a:spcPts val="0"/>
              </a:spcBef>
              <a:spcAft>
                <a:spcPts val="0"/>
              </a:spcAft>
              <a:buSzPts val="1100"/>
              <a:buNone/>
              <a:defRPr sz="1900"/>
            </a:lvl2pPr>
            <a:lvl3pPr lvl="2" rtl="0">
              <a:spcBef>
                <a:spcPts val="0"/>
              </a:spcBef>
              <a:spcAft>
                <a:spcPts val="0"/>
              </a:spcAft>
              <a:buSzPts val="1100"/>
              <a:buNone/>
              <a:defRPr sz="1900"/>
            </a:lvl3pPr>
            <a:lvl4pPr lvl="3" rtl="0">
              <a:spcBef>
                <a:spcPts val="0"/>
              </a:spcBef>
              <a:spcAft>
                <a:spcPts val="0"/>
              </a:spcAft>
              <a:buSzPts val="1100"/>
              <a:buNone/>
              <a:defRPr sz="1900"/>
            </a:lvl4pPr>
            <a:lvl5pPr lvl="4" rtl="0">
              <a:spcBef>
                <a:spcPts val="0"/>
              </a:spcBef>
              <a:spcAft>
                <a:spcPts val="0"/>
              </a:spcAft>
              <a:buSzPts val="1100"/>
              <a:buNone/>
              <a:defRPr sz="1900"/>
            </a:lvl5pPr>
            <a:lvl6pPr lvl="5" rtl="0">
              <a:spcBef>
                <a:spcPts val="0"/>
              </a:spcBef>
              <a:spcAft>
                <a:spcPts val="0"/>
              </a:spcAft>
              <a:buSzPts val="1100"/>
              <a:buNone/>
              <a:defRPr sz="1900"/>
            </a:lvl6pPr>
            <a:lvl7pPr lvl="6" rtl="0">
              <a:spcBef>
                <a:spcPts val="0"/>
              </a:spcBef>
              <a:spcAft>
                <a:spcPts val="0"/>
              </a:spcAft>
              <a:buSzPts val="1100"/>
              <a:buNone/>
              <a:defRPr sz="1900"/>
            </a:lvl7pPr>
            <a:lvl8pPr lvl="7" rtl="0">
              <a:spcBef>
                <a:spcPts val="0"/>
              </a:spcBef>
              <a:spcAft>
                <a:spcPts val="0"/>
              </a:spcAft>
              <a:buSzPts val="1100"/>
              <a:buNone/>
              <a:defRPr sz="1900"/>
            </a:lvl8pPr>
            <a:lvl9pPr lvl="8" rtl="0">
              <a:spcBef>
                <a:spcPts val="0"/>
              </a:spcBef>
              <a:spcAft>
                <a:spcPts val="0"/>
              </a:spcAft>
              <a:buSzPts val="1100"/>
              <a:buNone/>
              <a:defRPr sz="1900"/>
            </a:lvl9pPr>
          </a:lstStyle>
          <a:p>
            <a:endParaRPr/>
          </a:p>
        </p:txBody>
      </p:sp>
      <p:sp>
        <p:nvSpPr>
          <p:cNvPr id="45" name="Google Shape;45;p16"/>
          <p:cNvSpPr txBox="1">
            <a:spLocks noGrp="1"/>
          </p:cNvSpPr>
          <p:nvPr>
            <p:ph type="body" idx="1"/>
          </p:nvPr>
        </p:nvSpPr>
        <p:spPr>
          <a:xfrm>
            <a:off x="436600" y="1141433"/>
            <a:ext cx="5531600" cy="5246000"/>
          </a:xfrm>
          <a:prstGeom prst="rect">
            <a:avLst/>
          </a:prstGeom>
          <a:noFill/>
          <a:ln>
            <a:noFill/>
          </a:ln>
        </p:spPr>
        <p:txBody>
          <a:bodyPr spcFirstLastPara="1" wrap="square" lIns="68575" tIns="34275" rIns="68575" bIns="34275" anchor="t" anchorCtr="0">
            <a:noAutofit/>
          </a:bodyPr>
          <a:lstStyle>
            <a:lvl1pPr marL="609585" marR="0" lvl="0" indent="-304792" algn="just" rtl="0">
              <a:lnSpc>
                <a:spcPct val="115000"/>
              </a:lnSpc>
              <a:spcBef>
                <a:spcPts val="0"/>
              </a:spcBef>
              <a:spcAft>
                <a:spcPts val="0"/>
              </a:spcAft>
              <a:buClr>
                <a:schemeClr val="dk1"/>
              </a:buClr>
              <a:buSzPts val="1400"/>
              <a:buFont typeface="Roboto Condensed"/>
              <a:buNone/>
              <a:defRPr i="0" u="none" strike="noStrike" cap="none">
                <a:solidFill>
                  <a:schemeClr val="dk1"/>
                </a:solidFill>
                <a:latin typeface="Roboto Condensed"/>
                <a:ea typeface="Roboto Condensed"/>
                <a:cs typeface="Roboto Condensed"/>
                <a:sym typeface="Roboto Condensed"/>
              </a:defRPr>
            </a:lvl1pPr>
            <a:lvl2pPr marL="1219170" marR="0" lvl="1" indent="-406390" algn="just" rtl="0">
              <a:lnSpc>
                <a:spcPct val="115000"/>
              </a:lnSpc>
              <a:spcBef>
                <a:spcPts val="933"/>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2pPr>
            <a:lvl3pPr marL="1828754" marR="0" lvl="2" indent="-406390" algn="just"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3pPr>
            <a:lvl4pPr marL="2438339" marR="0" lvl="3" indent="-406390" algn="just"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4pPr>
            <a:lvl5pPr marL="3047924" marR="0" lvl="4" indent="-406390" algn="just"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5pPr>
            <a:lvl6pPr marL="3657509" marR="0" lvl="5" indent="-406390" algn="just"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6pPr>
            <a:lvl7pPr marL="4267093" marR="0" lvl="6" indent="-406390" algn="just"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7pPr>
            <a:lvl8pPr marL="4876678" marR="0" lvl="7" indent="-406390" algn="just"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8pPr>
            <a:lvl9pPr marL="5486263" marR="0" lvl="8" indent="-406390" algn="just" rtl="0">
              <a:lnSpc>
                <a:spcPct val="115000"/>
              </a:lnSpc>
              <a:spcBef>
                <a:spcPts val="667"/>
              </a:spcBef>
              <a:spcAft>
                <a:spcPts val="667"/>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9pPr>
          </a:lstStyle>
          <a:p>
            <a:endParaRPr/>
          </a:p>
        </p:txBody>
      </p:sp>
      <p:sp>
        <p:nvSpPr>
          <p:cNvPr id="46" name="Google Shape;46;p16"/>
          <p:cNvSpPr txBox="1">
            <a:spLocks noGrp="1"/>
          </p:cNvSpPr>
          <p:nvPr>
            <p:ph type="body" idx="2"/>
          </p:nvPr>
        </p:nvSpPr>
        <p:spPr>
          <a:xfrm>
            <a:off x="6306533" y="1141433"/>
            <a:ext cx="5531600" cy="5246000"/>
          </a:xfrm>
          <a:prstGeom prst="rect">
            <a:avLst/>
          </a:prstGeom>
          <a:noFill/>
          <a:ln>
            <a:noFill/>
          </a:ln>
        </p:spPr>
        <p:txBody>
          <a:bodyPr spcFirstLastPara="1" wrap="square" lIns="68575" tIns="34275" rIns="68575" bIns="34275" anchor="t" anchorCtr="0">
            <a:noAutofit/>
          </a:bodyPr>
          <a:lstStyle>
            <a:lvl1pPr marL="609585" marR="0" lvl="0" indent="-304792" algn="just" rtl="0">
              <a:lnSpc>
                <a:spcPct val="115000"/>
              </a:lnSpc>
              <a:spcBef>
                <a:spcPts val="0"/>
              </a:spcBef>
              <a:spcAft>
                <a:spcPts val="0"/>
              </a:spcAft>
              <a:buClr>
                <a:schemeClr val="dk1"/>
              </a:buClr>
              <a:buSzPts val="1400"/>
              <a:buFont typeface="Roboto Condensed"/>
              <a:buNone/>
              <a:defRPr i="0" u="none" strike="noStrike" cap="none">
                <a:solidFill>
                  <a:schemeClr val="dk1"/>
                </a:solidFill>
                <a:latin typeface="Roboto Condensed"/>
                <a:ea typeface="Roboto Condensed"/>
                <a:cs typeface="Roboto Condensed"/>
                <a:sym typeface="Roboto Condensed"/>
              </a:defRPr>
            </a:lvl1pPr>
            <a:lvl2pPr marL="1219170" marR="0" lvl="1" indent="-406390" algn="just" rtl="0">
              <a:lnSpc>
                <a:spcPct val="115000"/>
              </a:lnSpc>
              <a:spcBef>
                <a:spcPts val="933"/>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2pPr>
            <a:lvl3pPr marL="1828754" marR="0" lvl="2" indent="-406390" algn="just"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3pPr>
            <a:lvl4pPr marL="2438339" marR="0" lvl="3" indent="-406390" algn="just"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4pPr>
            <a:lvl5pPr marL="3047924" marR="0" lvl="4" indent="-406390" algn="just"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5pPr>
            <a:lvl6pPr marL="3657509" marR="0" lvl="5" indent="-406390" algn="just"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6pPr>
            <a:lvl7pPr marL="4267093" marR="0" lvl="6" indent="-406390" algn="just"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7pPr>
            <a:lvl8pPr marL="4876678" marR="0" lvl="7" indent="-406390" algn="just"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8pPr>
            <a:lvl9pPr marL="5486263" marR="0" lvl="8" indent="-406390" algn="just" rtl="0">
              <a:lnSpc>
                <a:spcPct val="115000"/>
              </a:lnSpc>
              <a:spcBef>
                <a:spcPts val="667"/>
              </a:spcBef>
              <a:spcAft>
                <a:spcPts val="667"/>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9pPr>
          </a:lstStyle>
          <a:p>
            <a:endParaRPr/>
          </a:p>
        </p:txBody>
      </p:sp>
    </p:spTree>
    <p:extLst>
      <p:ext uri="{BB962C8B-B14F-4D97-AF65-F5344CB8AC3E}">
        <p14:creationId xmlns:p14="http://schemas.microsoft.com/office/powerpoint/2010/main" val="26918211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wo Column [no BG]">
  <p:cSld name="Two Column [no BG]">
    <p:spTree>
      <p:nvGrpSpPr>
        <p:cNvPr id="1" name="Shape 47"/>
        <p:cNvGrpSpPr/>
        <p:nvPr/>
      </p:nvGrpSpPr>
      <p:grpSpPr>
        <a:xfrm>
          <a:off x="0" y="0"/>
          <a:ext cx="0" cy="0"/>
          <a:chOff x="0" y="0"/>
          <a:chExt cx="0" cy="0"/>
        </a:xfrm>
      </p:grpSpPr>
      <p:sp>
        <p:nvSpPr>
          <p:cNvPr id="48" name="Google Shape;48;p17"/>
          <p:cNvSpPr txBox="1">
            <a:spLocks noGrp="1"/>
          </p:cNvSpPr>
          <p:nvPr>
            <p:ph type="title"/>
          </p:nvPr>
        </p:nvSpPr>
        <p:spPr>
          <a:xfrm>
            <a:off x="436605" y="255716"/>
            <a:ext cx="11310400" cy="8376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400"/>
              <a:buFont typeface="Roboto Condensed"/>
              <a:buNone/>
              <a:defRPr b="1" i="0" u="none" strike="noStrike" cap="none">
                <a:solidFill>
                  <a:schemeClr val="dk1"/>
                </a:solidFill>
                <a:latin typeface="Roboto Condensed"/>
                <a:ea typeface="Roboto Condensed"/>
                <a:cs typeface="Roboto Condensed"/>
                <a:sym typeface="Roboto Condensed"/>
              </a:defRPr>
            </a:lvl1pPr>
            <a:lvl2pPr lvl="1" rtl="0">
              <a:spcBef>
                <a:spcPts val="0"/>
              </a:spcBef>
              <a:spcAft>
                <a:spcPts val="0"/>
              </a:spcAft>
              <a:buSzPts val="1100"/>
              <a:buNone/>
              <a:defRPr sz="1900"/>
            </a:lvl2pPr>
            <a:lvl3pPr lvl="2" rtl="0">
              <a:spcBef>
                <a:spcPts val="0"/>
              </a:spcBef>
              <a:spcAft>
                <a:spcPts val="0"/>
              </a:spcAft>
              <a:buSzPts val="1100"/>
              <a:buNone/>
              <a:defRPr sz="1900"/>
            </a:lvl3pPr>
            <a:lvl4pPr lvl="3" rtl="0">
              <a:spcBef>
                <a:spcPts val="0"/>
              </a:spcBef>
              <a:spcAft>
                <a:spcPts val="0"/>
              </a:spcAft>
              <a:buSzPts val="1100"/>
              <a:buNone/>
              <a:defRPr sz="1900"/>
            </a:lvl4pPr>
            <a:lvl5pPr lvl="4" rtl="0">
              <a:spcBef>
                <a:spcPts val="0"/>
              </a:spcBef>
              <a:spcAft>
                <a:spcPts val="0"/>
              </a:spcAft>
              <a:buSzPts val="1100"/>
              <a:buNone/>
              <a:defRPr sz="1900"/>
            </a:lvl5pPr>
            <a:lvl6pPr lvl="5" rtl="0">
              <a:spcBef>
                <a:spcPts val="0"/>
              </a:spcBef>
              <a:spcAft>
                <a:spcPts val="0"/>
              </a:spcAft>
              <a:buSzPts val="1100"/>
              <a:buNone/>
              <a:defRPr sz="1900"/>
            </a:lvl6pPr>
            <a:lvl7pPr lvl="6" rtl="0">
              <a:spcBef>
                <a:spcPts val="0"/>
              </a:spcBef>
              <a:spcAft>
                <a:spcPts val="0"/>
              </a:spcAft>
              <a:buSzPts val="1100"/>
              <a:buNone/>
              <a:defRPr sz="1900"/>
            </a:lvl7pPr>
            <a:lvl8pPr lvl="7" rtl="0">
              <a:spcBef>
                <a:spcPts val="0"/>
              </a:spcBef>
              <a:spcAft>
                <a:spcPts val="0"/>
              </a:spcAft>
              <a:buSzPts val="1100"/>
              <a:buNone/>
              <a:defRPr sz="1900"/>
            </a:lvl8pPr>
            <a:lvl9pPr lvl="8" rtl="0">
              <a:spcBef>
                <a:spcPts val="0"/>
              </a:spcBef>
              <a:spcAft>
                <a:spcPts val="0"/>
              </a:spcAft>
              <a:buSzPts val="1100"/>
              <a:buNone/>
              <a:defRPr sz="1900"/>
            </a:lvl9pPr>
          </a:lstStyle>
          <a:p>
            <a:endParaRPr/>
          </a:p>
        </p:txBody>
      </p:sp>
      <p:sp>
        <p:nvSpPr>
          <p:cNvPr id="49" name="Google Shape;49;p17"/>
          <p:cNvSpPr txBox="1">
            <a:spLocks noGrp="1"/>
          </p:cNvSpPr>
          <p:nvPr>
            <p:ph type="body" idx="1"/>
          </p:nvPr>
        </p:nvSpPr>
        <p:spPr>
          <a:xfrm>
            <a:off x="436600" y="1159767"/>
            <a:ext cx="5531600" cy="5246000"/>
          </a:xfrm>
          <a:prstGeom prst="rect">
            <a:avLst/>
          </a:prstGeom>
          <a:noFill/>
          <a:ln>
            <a:noFill/>
          </a:ln>
        </p:spPr>
        <p:txBody>
          <a:bodyPr spcFirstLastPara="1" wrap="square" lIns="68575" tIns="34275" rIns="68575" bIns="34275" anchor="t" anchorCtr="0">
            <a:noAutofit/>
          </a:bodyPr>
          <a:lstStyle>
            <a:lvl1pPr marL="609585" marR="0" lvl="0" indent="-304792" algn="just" rtl="0">
              <a:lnSpc>
                <a:spcPct val="115000"/>
              </a:lnSpc>
              <a:spcBef>
                <a:spcPts val="0"/>
              </a:spcBef>
              <a:spcAft>
                <a:spcPts val="0"/>
              </a:spcAft>
              <a:buClr>
                <a:schemeClr val="dk1"/>
              </a:buClr>
              <a:buSzPts val="1400"/>
              <a:buFont typeface="Roboto Condensed"/>
              <a:buNone/>
              <a:defRPr i="0" u="none" strike="noStrike" cap="none">
                <a:solidFill>
                  <a:schemeClr val="dk1"/>
                </a:solidFill>
                <a:latin typeface="Roboto Condensed"/>
                <a:ea typeface="Roboto Condensed"/>
                <a:cs typeface="Roboto Condensed"/>
                <a:sym typeface="Roboto Condensed"/>
              </a:defRPr>
            </a:lvl1pPr>
            <a:lvl2pPr marL="1219170" marR="0" lvl="1" indent="-406390" algn="just" rtl="0">
              <a:lnSpc>
                <a:spcPct val="115000"/>
              </a:lnSpc>
              <a:spcBef>
                <a:spcPts val="933"/>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2pPr>
            <a:lvl3pPr marL="1828754" marR="0" lvl="2" indent="-406390" algn="just"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3pPr>
            <a:lvl4pPr marL="2438339" marR="0" lvl="3" indent="-406390" algn="just"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4pPr>
            <a:lvl5pPr marL="3047924" marR="0" lvl="4" indent="-406390" algn="just"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5pPr>
            <a:lvl6pPr marL="3657509" marR="0" lvl="5" indent="-406390" algn="just"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6pPr>
            <a:lvl7pPr marL="4267093" marR="0" lvl="6" indent="-406390" algn="just"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7pPr>
            <a:lvl8pPr marL="4876678" marR="0" lvl="7" indent="-406390" algn="just"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8pPr>
            <a:lvl9pPr marL="5486263" marR="0" lvl="8" indent="-406390" algn="just" rtl="0">
              <a:lnSpc>
                <a:spcPct val="115000"/>
              </a:lnSpc>
              <a:spcBef>
                <a:spcPts val="667"/>
              </a:spcBef>
              <a:spcAft>
                <a:spcPts val="667"/>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9pPr>
          </a:lstStyle>
          <a:p>
            <a:endParaRPr/>
          </a:p>
        </p:txBody>
      </p:sp>
      <p:sp>
        <p:nvSpPr>
          <p:cNvPr id="50" name="Google Shape;50;p17"/>
          <p:cNvSpPr txBox="1">
            <a:spLocks noGrp="1"/>
          </p:cNvSpPr>
          <p:nvPr>
            <p:ph type="body" idx="2"/>
          </p:nvPr>
        </p:nvSpPr>
        <p:spPr>
          <a:xfrm>
            <a:off x="6306533" y="1159767"/>
            <a:ext cx="5531600" cy="5246000"/>
          </a:xfrm>
          <a:prstGeom prst="rect">
            <a:avLst/>
          </a:prstGeom>
          <a:noFill/>
          <a:ln>
            <a:noFill/>
          </a:ln>
        </p:spPr>
        <p:txBody>
          <a:bodyPr spcFirstLastPara="1" wrap="square" lIns="68575" tIns="34275" rIns="68575" bIns="34275" anchor="t" anchorCtr="0">
            <a:noAutofit/>
          </a:bodyPr>
          <a:lstStyle>
            <a:lvl1pPr marL="609585" marR="0" lvl="0" indent="-304792" algn="just" rtl="0">
              <a:lnSpc>
                <a:spcPct val="115000"/>
              </a:lnSpc>
              <a:spcBef>
                <a:spcPts val="0"/>
              </a:spcBef>
              <a:spcAft>
                <a:spcPts val="0"/>
              </a:spcAft>
              <a:buClr>
                <a:schemeClr val="dk1"/>
              </a:buClr>
              <a:buSzPts val="1400"/>
              <a:buFont typeface="Roboto Condensed"/>
              <a:buNone/>
              <a:defRPr i="0" u="none" strike="noStrike" cap="none">
                <a:solidFill>
                  <a:schemeClr val="dk1"/>
                </a:solidFill>
                <a:latin typeface="Roboto Condensed"/>
                <a:ea typeface="Roboto Condensed"/>
                <a:cs typeface="Roboto Condensed"/>
                <a:sym typeface="Roboto Condensed"/>
              </a:defRPr>
            </a:lvl1pPr>
            <a:lvl2pPr marL="1219170" marR="0" lvl="1" indent="-406390" algn="just" rtl="0">
              <a:lnSpc>
                <a:spcPct val="115000"/>
              </a:lnSpc>
              <a:spcBef>
                <a:spcPts val="933"/>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2pPr>
            <a:lvl3pPr marL="1828754" marR="0" lvl="2" indent="-406390" algn="just"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3pPr>
            <a:lvl4pPr marL="2438339" marR="0" lvl="3" indent="-406390" algn="just"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4pPr>
            <a:lvl5pPr marL="3047924" marR="0" lvl="4" indent="-406390" algn="just"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5pPr>
            <a:lvl6pPr marL="3657509" marR="0" lvl="5" indent="-406390" algn="just"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6pPr>
            <a:lvl7pPr marL="4267093" marR="0" lvl="6" indent="-406390" algn="just"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7pPr>
            <a:lvl8pPr marL="4876678" marR="0" lvl="7" indent="-406390" algn="just"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8pPr>
            <a:lvl9pPr marL="5486263" marR="0" lvl="8" indent="-406390" algn="just" rtl="0">
              <a:lnSpc>
                <a:spcPct val="115000"/>
              </a:lnSpc>
              <a:spcBef>
                <a:spcPts val="667"/>
              </a:spcBef>
              <a:spcAft>
                <a:spcPts val="667"/>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9pPr>
          </a:lstStyle>
          <a:p>
            <a:endParaRPr/>
          </a:p>
        </p:txBody>
      </p:sp>
    </p:spTree>
    <p:extLst>
      <p:ext uri="{BB962C8B-B14F-4D97-AF65-F5344CB8AC3E}">
        <p14:creationId xmlns:p14="http://schemas.microsoft.com/office/powerpoint/2010/main" val="30420603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ree Column">
  <p:cSld name="Three Column">
    <p:spTree>
      <p:nvGrpSpPr>
        <p:cNvPr id="1" name="Shape 51"/>
        <p:cNvGrpSpPr/>
        <p:nvPr/>
      </p:nvGrpSpPr>
      <p:grpSpPr>
        <a:xfrm>
          <a:off x="0" y="0"/>
          <a:ext cx="0" cy="0"/>
          <a:chOff x="0" y="0"/>
          <a:chExt cx="0" cy="0"/>
        </a:xfrm>
      </p:grpSpPr>
      <p:sp>
        <p:nvSpPr>
          <p:cNvPr id="52" name="Google Shape;52;p18"/>
          <p:cNvSpPr txBox="1">
            <a:spLocks noGrp="1"/>
          </p:cNvSpPr>
          <p:nvPr>
            <p:ph type="title"/>
          </p:nvPr>
        </p:nvSpPr>
        <p:spPr>
          <a:xfrm>
            <a:off x="436605" y="255716"/>
            <a:ext cx="11310400" cy="8376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400"/>
              <a:buFont typeface="Roboto Condensed"/>
              <a:buNone/>
              <a:defRPr sz="4500" b="1" i="0" u="none" strike="noStrike" cap="none">
                <a:solidFill>
                  <a:schemeClr val="dk1"/>
                </a:solidFill>
                <a:latin typeface="Roboto Condensed"/>
                <a:ea typeface="Roboto Condensed"/>
                <a:cs typeface="Roboto Condensed"/>
                <a:sym typeface="Roboto Condensed"/>
              </a:defRPr>
            </a:lvl1pPr>
            <a:lvl2pPr lvl="1" rtl="0">
              <a:spcBef>
                <a:spcPts val="0"/>
              </a:spcBef>
              <a:spcAft>
                <a:spcPts val="0"/>
              </a:spcAft>
              <a:buSzPts val="1100"/>
              <a:buNone/>
              <a:defRPr sz="1900"/>
            </a:lvl2pPr>
            <a:lvl3pPr lvl="2" rtl="0">
              <a:spcBef>
                <a:spcPts val="0"/>
              </a:spcBef>
              <a:spcAft>
                <a:spcPts val="0"/>
              </a:spcAft>
              <a:buSzPts val="1100"/>
              <a:buNone/>
              <a:defRPr sz="1900"/>
            </a:lvl3pPr>
            <a:lvl4pPr lvl="3" rtl="0">
              <a:spcBef>
                <a:spcPts val="0"/>
              </a:spcBef>
              <a:spcAft>
                <a:spcPts val="0"/>
              </a:spcAft>
              <a:buSzPts val="1100"/>
              <a:buNone/>
              <a:defRPr sz="1900"/>
            </a:lvl4pPr>
            <a:lvl5pPr lvl="4" rtl="0">
              <a:spcBef>
                <a:spcPts val="0"/>
              </a:spcBef>
              <a:spcAft>
                <a:spcPts val="0"/>
              </a:spcAft>
              <a:buSzPts val="1100"/>
              <a:buNone/>
              <a:defRPr sz="1900"/>
            </a:lvl5pPr>
            <a:lvl6pPr lvl="5" rtl="0">
              <a:spcBef>
                <a:spcPts val="0"/>
              </a:spcBef>
              <a:spcAft>
                <a:spcPts val="0"/>
              </a:spcAft>
              <a:buSzPts val="1100"/>
              <a:buNone/>
              <a:defRPr sz="1900"/>
            </a:lvl6pPr>
            <a:lvl7pPr lvl="6" rtl="0">
              <a:spcBef>
                <a:spcPts val="0"/>
              </a:spcBef>
              <a:spcAft>
                <a:spcPts val="0"/>
              </a:spcAft>
              <a:buSzPts val="1100"/>
              <a:buNone/>
              <a:defRPr sz="1900"/>
            </a:lvl7pPr>
            <a:lvl8pPr lvl="7" rtl="0">
              <a:spcBef>
                <a:spcPts val="0"/>
              </a:spcBef>
              <a:spcAft>
                <a:spcPts val="0"/>
              </a:spcAft>
              <a:buSzPts val="1100"/>
              <a:buNone/>
              <a:defRPr sz="1900"/>
            </a:lvl8pPr>
            <a:lvl9pPr lvl="8" rtl="0">
              <a:spcBef>
                <a:spcPts val="0"/>
              </a:spcBef>
              <a:spcAft>
                <a:spcPts val="0"/>
              </a:spcAft>
              <a:buSzPts val="1100"/>
              <a:buNone/>
              <a:defRPr sz="1900"/>
            </a:lvl9pPr>
          </a:lstStyle>
          <a:p>
            <a:endParaRPr/>
          </a:p>
        </p:txBody>
      </p:sp>
      <p:sp>
        <p:nvSpPr>
          <p:cNvPr id="53" name="Google Shape;53;p18"/>
          <p:cNvSpPr txBox="1">
            <a:spLocks noGrp="1"/>
          </p:cNvSpPr>
          <p:nvPr>
            <p:ph type="body" idx="1"/>
          </p:nvPr>
        </p:nvSpPr>
        <p:spPr>
          <a:xfrm>
            <a:off x="436600" y="1159733"/>
            <a:ext cx="3555600" cy="5246000"/>
          </a:xfrm>
          <a:prstGeom prst="rect">
            <a:avLst/>
          </a:prstGeom>
          <a:noFill/>
          <a:ln>
            <a:noFill/>
          </a:ln>
        </p:spPr>
        <p:txBody>
          <a:bodyPr spcFirstLastPara="1" wrap="square" lIns="68575" tIns="34275" rIns="68575" bIns="34275" anchor="t" anchorCtr="0">
            <a:noAutofit/>
          </a:bodyPr>
          <a:lstStyle>
            <a:lvl1pPr marL="609585" marR="0" lvl="0" indent="-304792" algn="just" rtl="0">
              <a:lnSpc>
                <a:spcPct val="115000"/>
              </a:lnSpc>
              <a:spcBef>
                <a:spcPts val="0"/>
              </a:spcBef>
              <a:spcAft>
                <a:spcPts val="0"/>
              </a:spcAft>
              <a:buClr>
                <a:schemeClr val="dk1"/>
              </a:buClr>
              <a:buSzPts val="1400"/>
              <a:buFont typeface="Roboto Condensed"/>
              <a:buNone/>
              <a:defRPr i="0" u="none" strike="noStrike" cap="none">
                <a:solidFill>
                  <a:schemeClr val="dk1"/>
                </a:solidFill>
                <a:latin typeface="Roboto Condensed"/>
                <a:ea typeface="Roboto Condensed"/>
                <a:cs typeface="Roboto Condensed"/>
                <a:sym typeface="Roboto Condensed"/>
              </a:defRPr>
            </a:lvl1pPr>
            <a:lvl2pPr marL="1219170" marR="0" lvl="1" indent="-406390" algn="just" rtl="0">
              <a:lnSpc>
                <a:spcPct val="115000"/>
              </a:lnSpc>
              <a:spcBef>
                <a:spcPts val="933"/>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2pPr>
            <a:lvl3pPr marL="1828754" marR="0" lvl="2" indent="-406390" algn="just"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3pPr>
            <a:lvl4pPr marL="2438339" marR="0" lvl="3" indent="-406390" algn="just"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4pPr>
            <a:lvl5pPr marL="3047924" marR="0" lvl="4" indent="-406390" algn="just"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5pPr>
            <a:lvl6pPr marL="3657509" marR="0" lvl="5" indent="-406390" algn="just"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6pPr>
            <a:lvl7pPr marL="4267093" marR="0" lvl="6" indent="-406390" algn="just"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7pPr>
            <a:lvl8pPr marL="4876678" marR="0" lvl="7" indent="-406390" algn="just"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8pPr>
            <a:lvl9pPr marL="5486263" marR="0" lvl="8" indent="-414856" algn="just" rtl="0">
              <a:lnSpc>
                <a:spcPct val="115000"/>
              </a:lnSpc>
              <a:spcBef>
                <a:spcPts val="667"/>
              </a:spcBef>
              <a:spcAft>
                <a:spcPts val="1333"/>
              </a:spcAft>
              <a:buClr>
                <a:schemeClr val="dk1"/>
              </a:buClr>
              <a:buSzPts val="1300"/>
              <a:buFont typeface="Roboto Condensed"/>
              <a:buChar char="•"/>
              <a:defRPr sz="1700" i="0" u="none" strike="noStrike" cap="none">
                <a:solidFill>
                  <a:schemeClr val="dk1"/>
                </a:solidFill>
                <a:latin typeface="Roboto Condensed"/>
                <a:ea typeface="Roboto Condensed"/>
                <a:cs typeface="Roboto Condensed"/>
                <a:sym typeface="Roboto Condensed"/>
              </a:defRPr>
            </a:lvl9pPr>
          </a:lstStyle>
          <a:p>
            <a:endParaRPr/>
          </a:p>
        </p:txBody>
      </p:sp>
      <p:sp>
        <p:nvSpPr>
          <p:cNvPr id="54" name="Google Shape;54;p18"/>
          <p:cNvSpPr txBox="1">
            <a:spLocks noGrp="1"/>
          </p:cNvSpPr>
          <p:nvPr>
            <p:ph type="body" idx="2"/>
          </p:nvPr>
        </p:nvSpPr>
        <p:spPr>
          <a:xfrm>
            <a:off x="8282533" y="1159733"/>
            <a:ext cx="3555600" cy="5246000"/>
          </a:xfrm>
          <a:prstGeom prst="rect">
            <a:avLst/>
          </a:prstGeom>
          <a:noFill/>
          <a:ln>
            <a:noFill/>
          </a:ln>
        </p:spPr>
        <p:txBody>
          <a:bodyPr spcFirstLastPara="1" wrap="square" lIns="68575" tIns="34275" rIns="68575" bIns="34275" anchor="t" anchorCtr="0">
            <a:noAutofit/>
          </a:bodyPr>
          <a:lstStyle>
            <a:lvl1pPr marL="609585" marR="0" lvl="0" indent="-304792" algn="just" rtl="0">
              <a:lnSpc>
                <a:spcPct val="114000"/>
              </a:lnSpc>
              <a:spcBef>
                <a:spcPts val="0"/>
              </a:spcBef>
              <a:spcAft>
                <a:spcPts val="0"/>
              </a:spcAft>
              <a:buClr>
                <a:schemeClr val="dk1"/>
              </a:buClr>
              <a:buSzPts val="1400"/>
              <a:buFont typeface="Roboto Condensed"/>
              <a:buNone/>
              <a:defRPr i="0" u="none" strike="noStrike" cap="none">
                <a:solidFill>
                  <a:schemeClr val="dk1"/>
                </a:solidFill>
                <a:latin typeface="Roboto Condensed"/>
                <a:ea typeface="Roboto Condensed"/>
                <a:cs typeface="Roboto Condensed"/>
                <a:sym typeface="Roboto Condensed"/>
              </a:defRPr>
            </a:lvl1pPr>
            <a:lvl2pPr marL="1219170" marR="0" lvl="1" indent="-406390" algn="just" rtl="0">
              <a:lnSpc>
                <a:spcPct val="115000"/>
              </a:lnSpc>
              <a:spcBef>
                <a:spcPts val="1333"/>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2pPr>
            <a:lvl3pPr marL="1828754" marR="0" lvl="2" indent="-406390" algn="just"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3pPr>
            <a:lvl4pPr marL="2438339" marR="0" lvl="3" indent="-406390" algn="just"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4pPr>
            <a:lvl5pPr marL="3047924" marR="0" lvl="4" indent="-406390" algn="just"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5pPr>
            <a:lvl6pPr marL="3657509" marR="0" lvl="5" indent="-406390" algn="just"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6pPr>
            <a:lvl7pPr marL="4267093" marR="0" lvl="6" indent="-406390" algn="just"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7pPr>
            <a:lvl8pPr marL="4876678" marR="0" lvl="7" indent="-406390" algn="just"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8pPr>
            <a:lvl9pPr marL="5486263" marR="0" lvl="8" indent="-414856" algn="just" rtl="0">
              <a:lnSpc>
                <a:spcPct val="115000"/>
              </a:lnSpc>
              <a:spcBef>
                <a:spcPts val="667"/>
              </a:spcBef>
              <a:spcAft>
                <a:spcPts val="667"/>
              </a:spcAft>
              <a:buClr>
                <a:schemeClr val="dk1"/>
              </a:buClr>
              <a:buSzPts val="1300"/>
              <a:buFont typeface="Roboto Condensed"/>
              <a:buChar char="•"/>
              <a:defRPr sz="1700" i="0" u="none" strike="noStrike" cap="none">
                <a:solidFill>
                  <a:schemeClr val="dk1"/>
                </a:solidFill>
                <a:latin typeface="Roboto Condensed"/>
                <a:ea typeface="Roboto Condensed"/>
                <a:cs typeface="Roboto Condensed"/>
                <a:sym typeface="Roboto Condensed"/>
              </a:defRPr>
            </a:lvl9pPr>
          </a:lstStyle>
          <a:p>
            <a:endParaRPr/>
          </a:p>
        </p:txBody>
      </p:sp>
      <p:sp>
        <p:nvSpPr>
          <p:cNvPr id="55" name="Google Shape;55;p18"/>
          <p:cNvSpPr txBox="1">
            <a:spLocks noGrp="1"/>
          </p:cNvSpPr>
          <p:nvPr>
            <p:ph type="body" idx="3"/>
          </p:nvPr>
        </p:nvSpPr>
        <p:spPr>
          <a:xfrm>
            <a:off x="4330900" y="1151667"/>
            <a:ext cx="3614800" cy="5072400"/>
          </a:xfrm>
          <a:prstGeom prst="rect">
            <a:avLst/>
          </a:prstGeom>
        </p:spPr>
        <p:txBody>
          <a:bodyPr spcFirstLastPara="1" wrap="square" lIns="68575" tIns="34275" rIns="68575" bIns="34275" anchor="t" anchorCtr="0">
            <a:noAutofit/>
          </a:bodyPr>
          <a:lstStyle>
            <a:lvl1pPr marL="609585" lvl="0" indent="-304792">
              <a:spcBef>
                <a:spcPts val="0"/>
              </a:spcBef>
              <a:spcAft>
                <a:spcPts val="0"/>
              </a:spcAft>
              <a:buSzPts val="1400"/>
              <a:buNone/>
              <a:defRPr/>
            </a:lvl1pPr>
            <a:lvl2pPr marL="1219170" lvl="1" indent="-406390">
              <a:spcBef>
                <a:spcPts val="933"/>
              </a:spcBef>
              <a:spcAft>
                <a:spcPts val="0"/>
              </a:spcAft>
              <a:buSzPts val="1200"/>
              <a:buChar char="•"/>
              <a:defRPr/>
            </a:lvl2pPr>
            <a:lvl3pPr marL="1828754" lvl="2" indent="-406390">
              <a:spcBef>
                <a:spcPts val="667"/>
              </a:spcBef>
              <a:spcAft>
                <a:spcPts val="0"/>
              </a:spcAft>
              <a:buSzPts val="1200"/>
              <a:buChar char="•"/>
              <a:defRPr/>
            </a:lvl3pPr>
            <a:lvl4pPr marL="2438339" lvl="3" indent="-406390">
              <a:spcBef>
                <a:spcPts val="667"/>
              </a:spcBef>
              <a:spcAft>
                <a:spcPts val="0"/>
              </a:spcAft>
              <a:buSzPts val="1200"/>
              <a:buChar char="•"/>
              <a:defRPr/>
            </a:lvl4pPr>
            <a:lvl5pPr marL="3047924" lvl="4" indent="-406390">
              <a:spcBef>
                <a:spcPts val="667"/>
              </a:spcBef>
              <a:spcAft>
                <a:spcPts val="0"/>
              </a:spcAft>
              <a:buSzPts val="1200"/>
              <a:buChar char="•"/>
              <a:defRPr/>
            </a:lvl5pPr>
            <a:lvl6pPr marL="3657509" lvl="5" indent="-406390">
              <a:spcBef>
                <a:spcPts val="667"/>
              </a:spcBef>
              <a:spcAft>
                <a:spcPts val="0"/>
              </a:spcAft>
              <a:buSzPts val="1200"/>
              <a:buChar char="•"/>
              <a:defRPr/>
            </a:lvl6pPr>
            <a:lvl7pPr marL="4267093" lvl="6" indent="-406390">
              <a:spcBef>
                <a:spcPts val="667"/>
              </a:spcBef>
              <a:spcAft>
                <a:spcPts val="0"/>
              </a:spcAft>
              <a:buSzPts val="1200"/>
              <a:buChar char="•"/>
              <a:defRPr/>
            </a:lvl7pPr>
            <a:lvl8pPr marL="4876678" lvl="7" indent="-406390">
              <a:spcBef>
                <a:spcPts val="667"/>
              </a:spcBef>
              <a:spcAft>
                <a:spcPts val="0"/>
              </a:spcAft>
              <a:buSzPts val="1200"/>
              <a:buChar char="•"/>
              <a:defRPr/>
            </a:lvl8pPr>
            <a:lvl9pPr marL="5486263" lvl="8" indent="-406390">
              <a:spcBef>
                <a:spcPts val="667"/>
              </a:spcBef>
              <a:spcAft>
                <a:spcPts val="667"/>
              </a:spcAft>
              <a:buSzPts val="1200"/>
              <a:buChar char="•"/>
              <a:defRPr/>
            </a:lvl9pPr>
          </a:lstStyle>
          <a:p>
            <a:endParaRPr/>
          </a:p>
        </p:txBody>
      </p:sp>
    </p:spTree>
    <p:extLst>
      <p:ext uri="{BB962C8B-B14F-4D97-AF65-F5344CB8AC3E}">
        <p14:creationId xmlns:p14="http://schemas.microsoft.com/office/powerpoint/2010/main" val="5273238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wo Column with subtitle">
  <p:cSld name="Two Column with subtitle">
    <p:spTree>
      <p:nvGrpSpPr>
        <p:cNvPr id="1" name="Shape 56"/>
        <p:cNvGrpSpPr/>
        <p:nvPr/>
      </p:nvGrpSpPr>
      <p:grpSpPr>
        <a:xfrm>
          <a:off x="0" y="0"/>
          <a:ext cx="0" cy="0"/>
          <a:chOff x="0" y="0"/>
          <a:chExt cx="0" cy="0"/>
        </a:xfrm>
      </p:grpSpPr>
      <p:sp>
        <p:nvSpPr>
          <p:cNvPr id="57" name="Google Shape;57;p19"/>
          <p:cNvSpPr txBox="1">
            <a:spLocks noGrp="1"/>
          </p:cNvSpPr>
          <p:nvPr>
            <p:ph type="title"/>
          </p:nvPr>
        </p:nvSpPr>
        <p:spPr>
          <a:xfrm>
            <a:off x="436605" y="255716"/>
            <a:ext cx="11310400" cy="8376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400"/>
              <a:buFont typeface="Roboto Condensed"/>
              <a:buNone/>
              <a:defRPr b="1" i="0" u="none" strike="noStrike" cap="none">
                <a:solidFill>
                  <a:schemeClr val="dk1"/>
                </a:solidFill>
                <a:latin typeface="Roboto Condensed"/>
                <a:ea typeface="Roboto Condensed"/>
                <a:cs typeface="Roboto Condensed"/>
                <a:sym typeface="Roboto Condensed"/>
              </a:defRPr>
            </a:lvl1pPr>
            <a:lvl2pPr lvl="1" rtl="0">
              <a:spcBef>
                <a:spcPts val="0"/>
              </a:spcBef>
              <a:spcAft>
                <a:spcPts val="0"/>
              </a:spcAft>
              <a:buSzPts val="1100"/>
              <a:buNone/>
              <a:defRPr sz="1900"/>
            </a:lvl2pPr>
            <a:lvl3pPr lvl="2" rtl="0">
              <a:spcBef>
                <a:spcPts val="0"/>
              </a:spcBef>
              <a:spcAft>
                <a:spcPts val="0"/>
              </a:spcAft>
              <a:buSzPts val="1100"/>
              <a:buNone/>
              <a:defRPr sz="1900"/>
            </a:lvl3pPr>
            <a:lvl4pPr lvl="3" rtl="0">
              <a:spcBef>
                <a:spcPts val="0"/>
              </a:spcBef>
              <a:spcAft>
                <a:spcPts val="0"/>
              </a:spcAft>
              <a:buSzPts val="1100"/>
              <a:buNone/>
              <a:defRPr sz="1900"/>
            </a:lvl4pPr>
            <a:lvl5pPr lvl="4" rtl="0">
              <a:spcBef>
                <a:spcPts val="0"/>
              </a:spcBef>
              <a:spcAft>
                <a:spcPts val="0"/>
              </a:spcAft>
              <a:buSzPts val="1100"/>
              <a:buNone/>
              <a:defRPr sz="1900"/>
            </a:lvl5pPr>
            <a:lvl6pPr lvl="5" rtl="0">
              <a:spcBef>
                <a:spcPts val="0"/>
              </a:spcBef>
              <a:spcAft>
                <a:spcPts val="0"/>
              </a:spcAft>
              <a:buSzPts val="1100"/>
              <a:buNone/>
              <a:defRPr sz="1900"/>
            </a:lvl6pPr>
            <a:lvl7pPr lvl="6" rtl="0">
              <a:spcBef>
                <a:spcPts val="0"/>
              </a:spcBef>
              <a:spcAft>
                <a:spcPts val="0"/>
              </a:spcAft>
              <a:buSzPts val="1100"/>
              <a:buNone/>
              <a:defRPr sz="1900"/>
            </a:lvl7pPr>
            <a:lvl8pPr lvl="7" rtl="0">
              <a:spcBef>
                <a:spcPts val="0"/>
              </a:spcBef>
              <a:spcAft>
                <a:spcPts val="0"/>
              </a:spcAft>
              <a:buSzPts val="1100"/>
              <a:buNone/>
              <a:defRPr sz="1900"/>
            </a:lvl8pPr>
            <a:lvl9pPr lvl="8" rtl="0">
              <a:spcBef>
                <a:spcPts val="0"/>
              </a:spcBef>
              <a:spcAft>
                <a:spcPts val="0"/>
              </a:spcAft>
              <a:buSzPts val="1100"/>
              <a:buNone/>
              <a:defRPr sz="1900"/>
            </a:lvl9pPr>
          </a:lstStyle>
          <a:p>
            <a:endParaRPr/>
          </a:p>
        </p:txBody>
      </p:sp>
      <p:sp>
        <p:nvSpPr>
          <p:cNvPr id="58" name="Google Shape;58;p19"/>
          <p:cNvSpPr txBox="1">
            <a:spLocks noGrp="1"/>
          </p:cNvSpPr>
          <p:nvPr>
            <p:ph type="body" idx="1"/>
          </p:nvPr>
        </p:nvSpPr>
        <p:spPr>
          <a:xfrm>
            <a:off x="436600" y="1260500"/>
            <a:ext cx="5531600" cy="598400"/>
          </a:xfrm>
          <a:prstGeom prst="rect">
            <a:avLst/>
          </a:prstGeom>
          <a:noFill/>
          <a:ln>
            <a:noFill/>
          </a:ln>
        </p:spPr>
        <p:txBody>
          <a:bodyPr spcFirstLastPara="1" wrap="square" lIns="68575" tIns="34275" rIns="68575" bIns="34275" anchor="t" anchorCtr="0">
            <a:noAutofit/>
          </a:bodyPr>
          <a:lstStyle>
            <a:lvl1pPr marL="609585" marR="0" lvl="0" indent="-304792" algn="just" rtl="0">
              <a:lnSpc>
                <a:spcPct val="115000"/>
              </a:lnSpc>
              <a:spcBef>
                <a:spcPts val="0"/>
              </a:spcBef>
              <a:spcAft>
                <a:spcPts val="0"/>
              </a:spcAft>
              <a:buClr>
                <a:schemeClr val="dk1"/>
              </a:buClr>
              <a:buSzPts val="1600"/>
              <a:buNone/>
              <a:defRPr sz="2100" b="1" i="0" u="none" strike="noStrike" cap="none">
                <a:solidFill>
                  <a:schemeClr val="dk1"/>
                </a:solidFill>
              </a:defRPr>
            </a:lvl1pPr>
            <a:lvl2pPr marL="1219170" marR="0" lvl="1" indent="-457189" algn="just" rtl="0">
              <a:lnSpc>
                <a:spcPct val="115000"/>
              </a:lnSpc>
              <a:spcBef>
                <a:spcPts val="1333"/>
              </a:spcBef>
              <a:spcAft>
                <a:spcPts val="0"/>
              </a:spcAft>
              <a:buClr>
                <a:schemeClr val="dk1"/>
              </a:buClr>
              <a:buSzPts val="1800"/>
              <a:buChar char="•"/>
              <a:defRPr sz="2400" b="1" i="0" u="none" strike="noStrike" cap="none">
                <a:solidFill>
                  <a:schemeClr val="dk1"/>
                </a:solidFill>
              </a:defRPr>
            </a:lvl2pPr>
            <a:lvl3pPr marL="1828754" marR="0" lvl="2" indent="-457189" algn="just" rtl="0">
              <a:lnSpc>
                <a:spcPct val="115000"/>
              </a:lnSpc>
              <a:spcBef>
                <a:spcPts val="1333"/>
              </a:spcBef>
              <a:spcAft>
                <a:spcPts val="0"/>
              </a:spcAft>
              <a:buClr>
                <a:schemeClr val="dk1"/>
              </a:buClr>
              <a:buSzPts val="1800"/>
              <a:buChar char="•"/>
              <a:defRPr sz="2400" b="1" i="0" u="none" strike="noStrike" cap="none">
                <a:solidFill>
                  <a:schemeClr val="dk1"/>
                </a:solidFill>
              </a:defRPr>
            </a:lvl3pPr>
            <a:lvl4pPr marL="2438339" marR="0" lvl="3" indent="-457189" algn="just" rtl="0">
              <a:lnSpc>
                <a:spcPct val="115000"/>
              </a:lnSpc>
              <a:spcBef>
                <a:spcPts val="1333"/>
              </a:spcBef>
              <a:spcAft>
                <a:spcPts val="0"/>
              </a:spcAft>
              <a:buClr>
                <a:schemeClr val="dk1"/>
              </a:buClr>
              <a:buSzPts val="1800"/>
              <a:buChar char="•"/>
              <a:defRPr sz="2400" b="1" i="0" u="none" strike="noStrike" cap="none">
                <a:solidFill>
                  <a:schemeClr val="dk1"/>
                </a:solidFill>
              </a:defRPr>
            </a:lvl4pPr>
            <a:lvl5pPr marL="3047924" marR="0" lvl="4" indent="-457189" algn="just" rtl="0">
              <a:lnSpc>
                <a:spcPct val="115000"/>
              </a:lnSpc>
              <a:spcBef>
                <a:spcPts val="1333"/>
              </a:spcBef>
              <a:spcAft>
                <a:spcPts val="0"/>
              </a:spcAft>
              <a:buClr>
                <a:schemeClr val="dk1"/>
              </a:buClr>
              <a:buSzPts val="1800"/>
              <a:buChar char="•"/>
              <a:defRPr sz="2400" b="1" i="0" u="none" strike="noStrike" cap="none">
                <a:solidFill>
                  <a:schemeClr val="dk1"/>
                </a:solidFill>
              </a:defRPr>
            </a:lvl5pPr>
            <a:lvl6pPr marL="3657509" marR="0" lvl="5" indent="-457189" algn="just" rtl="0">
              <a:lnSpc>
                <a:spcPct val="115000"/>
              </a:lnSpc>
              <a:spcBef>
                <a:spcPts val="1333"/>
              </a:spcBef>
              <a:spcAft>
                <a:spcPts val="0"/>
              </a:spcAft>
              <a:buClr>
                <a:schemeClr val="dk1"/>
              </a:buClr>
              <a:buSzPts val="1800"/>
              <a:buChar char="•"/>
              <a:defRPr sz="2400" b="1" i="0" u="none" strike="noStrike" cap="none">
                <a:solidFill>
                  <a:schemeClr val="dk1"/>
                </a:solidFill>
              </a:defRPr>
            </a:lvl6pPr>
            <a:lvl7pPr marL="4267093" marR="0" lvl="6" indent="-457189" algn="just" rtl="0">
              <a:lnSpc>
                <a:spcPct val="115000"/>
              </a:lnSpc>
              <a:spcBef>
                <a:spcPts val="1333"/>
              </a:spcBef>
              <a:spcAft>
                <a:spcPts val="0"/>
              </a:spcAft>
              <a:buClr>
                <a:schemeClr val="dk1"/>
              </a:buClr>
              <a:buSzPts val="1800"/>
              <a:buChar char="•"/>
              <a:defRPr sz="2400" b="1" i="0" u="none" strike="noStrike" cap="none">
                <a:solidFill>
                  <a:schemeClr val="dk1"/>
                </a:solidFill>
              </a:defRPr>
            </a:lvl7pPr>
            <a:lvl8pPr marL="4876678" marR="0" lvl="7" indent="-457189" algn="just" rtl="0">
              <a:lnSpc>
                <a:spcPct val="115000"/>
              </a:lnSpc>
              <a:spcBef>
                <a:spcPts val="1333"/>
              </a:spcBef>
              <a:spcAft>
                <a:spcPts val="0"/>
              </a:spcAft>
              <a:buClr>
                <a:schemeClr val="dk1"/>
              </a:buClr>
              <a:buSzPts val="1800"/>
              <a:buChar char="•"/>
              <a:defRPr sz="2400" b="1" i="0" u="none" strike="noStrike" cap="none">
                <a:solidFill>
                  <a:schemeClr val="dk1"/>
                </a:solidFill>
              </a:defRPr>
            </a:lvl8pPr>
            <a:lvl9pPr marL="5486263" marR="0" lvl="8" indent="-457189" algn="just" rtl="0">
              <a:lnSpc>
                <a:spcPct val="115000"/>
              </a:lnSpc>
              <a:spcBef>
                <a:spcPts val="1333"/>
              </a:spcBef>
              <a:spcAft>
                <a:spcPts val="1333"/>
              </a:spcAft>
              <a:buClr>
                <a:schemeClr val="dk1"/>
              </a:buClr>
              <a:buSzPts val="1800"/>
              <a:buChar char="•"/>
              <a:defRPr sz="2400" b="1" i="0" u="none" strike="noStrike" cap="none">
                <a:solidFill>
                  <a:schemeClr val="dk1"/>
                </a:solidFill>
              </a:defRPr>
            </a:lvl9pPr>
          </a:lstStyle>
          <a:p>
            <a:endParaRPr/>
          </a:p>
        </p:txBody>
      </p:sp>
      <p:sp>
        <p:nvSpPr>
          <p:cNvPr id="59" name="Google Shape;59;p19"/>
          <p:cNvSpPr txBox="1">
            <a:spLocks noGrp="1"/>
          </p:cNvSpPr>
          <p:nvPr>
            <p:ph type="body" idx="2"/>
          </p:nvPr>
        </p:nvSpPr>
        <p:spPr>
          <a:xfrm>
            <a:off x="6306533" y="1260500"/>
            <a:ext cx="5440400" cy="598400"/>
          </a:xfrm>
          <a:prstGeom prst="rect">
            <a:avLst/>
          </a:prstGeom>
          <a:noFill/>
          <a:ln>
            <a:noFill/>
          </a:ln>
        </p:spPr>
        <p:txBody>
          <a:bodyPr spcFirstLastPara="1" wrap="square" lIns="68575" tIns="34275" rIns="68575" bIns="34275" anchor="t" anchorCtr="0">
            <a:noAutofit/>
          </a:bodyPr>
          <a:lstStyle>
            <a:lvl1pPr marL="609585" marR="0" lvl="0" indent="-304792" algn="just" rtl="0">
              <a:lnSpc>
                <a:spcPct val="114000"/>
              </a:lnSpc>
              <a:spcBef>
                <a:spcPts val="0"/>
              </a:spcBef>
              <a:spcAft>
                <a:spcPts val="0"/>
              </a:spcAft>
              <a:buClr>
                <a:schemeClr val="dk1"/>
              </a:buClr>
              <a:buSzPts val="1600"/>
              <a:buFont typeface="Roboto Condensed"/>
              <a:buNone/>
              <a:defRPr sz="2100" b="1" i="0" u="none" strike="noStrike" cap="none">
                <a:solidFill>
                  <a:schemeClr val="dk1"/>
                </a:solidFill>
                <a:latin typeface="Roboto Condensed"/>
                <a:ea typeface="Roboto Condensed"/>
                <a:cs typeface="Roboto Condensed"/>
                <a:sym typeface="Roboto Condensed"/>
              </a:defRPr>
            </a:lvl1pPr>
            <a:lvl2pPr marL="1219170" marR="0" lvl="1" indent="-457189" algn="just" rtl="0">
              <a:lnSpc>
                <a:spcPct val="115000"/>
              </a:lnSpc>
              <a:spcBef>
                <a:spcPts val="1333"/>
              </a:spcBef>
              <a:spcAft>
                <a:spcPts val="0"/>
              </a:spcAft>
              <a:buClr>
                <a:schemeClr val="dk1"/>
              </a:buClr>
              <a:buSzPts val="1800"/>
              <a:buFont typeface="Roboto Condensed"/>
              <a:buChar char="•"/>
              <a:defRPr sz="2400" b="1" i="0" u="none" strike="noStrike" cap="none">
                <a:solidFill>
                  <a:schemeClr val="dk1"/>
                </a:solidFill>
                <a:latin typeface="Roboto Condensed"/>
                <a:ea typeface="Roboto Condensed"/>
                <a:cs typeface="Roboto Condensed"/>
                <a:sym typeface="Roboto Condensed"/>
              </a:defRPr>
            </a:lvl2pPr>
            <a:lvl3pPr marL="1828754" marR="0" lvl="2" indent="-457189" algn="just" rtl="0">
              <a:lnSpc>
                <a:spcPct val="115000"/>
              </a:lnSpc>
              <a:spcBef>
                <a:spcPts val="667"/>
              </a:spcBef>
              <a:spcAft>
                <a:spcPts val="0"/>
              </a:spcAft>
              <a:buClr>
                <a:schemeClr val="dk1"/>
              </a:buClr>
              <a:buSzPts val="1800"/>
              <a:buFont typeface="Roboto Condensed"/>
              <a:buChar char="•"/>
              <a:defRPr sz="2400" b="1" i="0" u="none" strike="noStrike" cap="none">
                <a:solidFill>
                  <a:schemeClr val="dk1"/>
                </a:solidFill>
                <a:latin typeface="Roboto Condensed"/>
                <a:ea typeface="Roboto Condensed"/>
                <a:cs typeface="Roboto Condensed"/>
                <a:sym typeface="Roboto Condensed"/>
              </a:defRPr>
            </a:lvl3pPr>
            <a:lvl4pPr marL="2438339" marR="0" lvl="3" indent="-457189" algn="just" rtl="0">
              <a:lnSpc>
                <a:spcPct val="115000"/>
              </a:lnSpc>
              <a:spcBef>
                <a:spcPts val="667"/>
              </a:spcBef>
              <a:spcAft>
                <a:spcPts val="0"/>
              </a:spcAft>
              <a:buClr>
                <a:schemeClr val="dk1"/>
              </a:buClr>
              <a:buSzPts val="1800"/>
              <a:buFont typeface="Roboto Condensed"/>
              <a:buChar char="•"/>
              <a:defRPr sz="2400" b="1" i="0" u="none" strike="noStrike" cap="none">
                <a:solidFill>
                  <a:schemeClr val="dk1"/>
                </a:solidFill>
                <a:latin typeface="Roboto Condensed"/>
                <a:ea typeface="Roboto Condensed"/>
                <a:cs typeface="Roboto Condensed"/>
                <a:sym typeface="Roboto Condensed"/>
              </a:defRPr>
            </a:lvl4pPr>
            <a:lvl5pPr marL="3047924" marR="0" lvl="4" indent="-457189" algn="just" rtl="0">
              <a:lnSpc>
                <a:spcPct val="115000"/>
              </a:lnSpc>
              <a:spcBef>
                <a:spcPts val="667"/>
              </a:spcBef>
              <a:spcAft>
                <a:spcPts val="0"/>
              </a:spcAft>
              <a:buClr>
                <a:schemeClr val="dk1"/>
              </a:buClr>
              <a:buSzPts val="1800"/>
              <a:buFont typeface="Roboto Condensed"/>
              <a:buChar char="•"/>
              <a:defRPr sz="2400" b="1" i="0" u="none" strike="noStrike" cap="none">
                <a:solidFill>
                  <a:schemeClr val="dk1"/>
                </a:solidFill>
                <a:latin typeface="Roboto Condensed"/>
                <a:ea typeface="Roboto Condensed"/>
                <a:cs typeface="Roboto Condensed"/>
                <a:sym typeface="Roboto Condensed"/>
              </a:defRPr>
            </a:lvl5pPr>
            <a:lvl6pPr marL="3657509" marR="0" lvl="5" indent="-457189" algn="just" rtl="0">
              <a:lnSpc>
                <a:spcPct val="115000"/>
              </a:lnSpc>
              <a:spcBef>
                <a:spcPts val="667"/>
              </a:spcBef>
              <a:spcAft>
                <a:spcPts val="0"/>
              </a:spcAft>
              <a:buClr>
                <a:schemeClr val="dk1"/>
              </a:buClr>
              <a:buSzPts val="1800"/>
              <a:buFont typeface="Roboto Condensed"/>
              <a:buChar char="•"/>
              <a:defRPr sz="2400" b="1" i="0" u="none" strike="noStrike" cap="none">
                <a:solidFill>
                  <a:schemeClr val="dk1"/>
                </a:solidFill>
                <a:latin typeface="Roboto Condensed"/>
                <a:ea typeface="Roboto Condensed"/>
                <a:cs typeface="Roboto Condensed"/>
                <a:sym typeface="Roboto Condensed"/>
              </a:defRPr>
            </a:lvl6pPr>
            <a:lvl7pPr marL="4267093" marR="0" lvl="6" indent="-457189" algn="just" rtl="0">
              <a:lnSpc>
                <a:spcPct val="115000"/>
              </a:lnSpc>
              <a:spcBef>
                <a:spcPts val="667"/>
              </a:spcBef>
              <a:spcAft>
                <a:spcPts val="0"/>
              </a:spcAft>
              <a:buClr>
                <a:schemeClr val="dk1"/>
              </a:buClr>
              <a:buSzPts val="1800"/>
              <a:buFont typeface="Roboto Condensed"/>
              <a:buChar char="•"/>
              <a:defRPr sz="2400" b="1" i="0" u="none" strike="noStrike" cap="none">
                <a:solidFill>
                  <a:schemeClr val="dk1"/>
                </a:solidFill>
                <a:latin typeface="Roboto Condensed"/>
                <a:ea typeface="Roboto Condensed"/>
                <a:cs typeface="Roboto Condensed"/>
                <a:sym typeface="Roboto Condensed"/>
              </a:defRPr>
            </a:lvl7pPr>
            <a:lvl8pPr marL="4876678" marR="0" lvl="7" indent="-457189" algn="just" rtl="0">
              <a:lnSpc>
                <a:spcPct val="115000"/>
              </a:lnSpc>
              <a:spcBef>
                <a:spcPts val="667"/>
              </a:spcBef>
              <a:spcAft>
                <a:spcPts val="0"/>
              </a:spcAft>
              <a:buClr>
                <a:schemeClr val="dk1"/>
              </a:buClr>
              <a:buSzPts val="1800"/>
              <a:buFont typeface="Roboto Condensed"/>
              <a:buChar char="•"/>
              <a:defRPr sz="2400" b="1" i="0" u="none" strike="noStrike" cap="none">
                <a:solidFill>
                  <a:schemeClr val="dk1"/>
                </a:solidFill>
                <a:latin typeface="Roboto Condensed"/>
                <a:ea typeface="Roboto Condensed"/>
                <a:cs typeface="Roboto Condensed"/>
                <a:sym typeface="Roboto Condensed"/>
              </a:defRPr>
            </a:lvl8pPr>
            <a:lvl9pPr marL="5486263" marR="0" lvl="8" indent="-457189" algn="just" rtl="0">
              <a:lnSpc>
                <a:spcPct val="115000"/>
              </a:lnSpc>
              <a:spcBef>
                <a:spcPts val="667"/>
              </a:spcBef>
              <a:spcAft>
                <a:spcPts val="667"/>
              </a:spcAft>
              <a:buClr>
                <a:schemeClr val="dk1"/>
              </a:buClr>
              <a:buSzPts val="1800"/>
              <a:buFont typeface="Roboto Condensed"/>
              <a:buChar char="•"/>
              <a:defRPr sz="2400" b="1" i="0" u="none" strike="noStrike" cap="none">
                <a:solidFill>
                  <a:schemeClr val="dk1"/>
                </a:solidFill>
                <a:latin typeface="Roboto Condensed"/>
                <a:ea typeface="Roboto Condensed"/>
                <a:cs typeface="Roboto Condensed"/>
                <a:sym typeface="Roboto Condensed"/>
              </a:defRPr>
            </a:lvl9pPr>
          </a:lstStyle>
          <a:p>
            <a:endParaRPr/>
          </a:p>
        </p:txBody>
      </p:sp>
      <p:sp>
        <p:nvSpPr>
          <p:cNvPr id="60" name="Google Shape;60;p19"/>
          <p:cNvSpPr txBox="1">
            <a:spLocks noGrp="1"/>
          </p:cNvSpPr>
          <p:nvPr>
            <p:ph type="body" idx="3"/>
          </p:nvPr>
        </p:nvSpPr>
        <p:spPr>
          <a:xfrm>
            <a:off x="436600" y="1739700"/>
            <a:ext cx="5531600" cy="4367600"/>
          </a:xfrm>
          <a:prstGeom prst="rect">
            <a:avLst/>
          </a:prstGeom>
          <a:noFill/>
          <a:ln>
            <a:noFill/>
          </a:ln>
        </p:spPr>
        <p:txBody>
          <a:bodyPr spcFirstLastPara="1" wrap="square" lIns="68575" tIns="34275" rIns="68575" bIns="34275" anchor="t" anchorCtr="0">
            <a:noAutofit/>
          </a:bodyPr>
          <a:lstStyle>
            <a:lvl1pPr marL="609585" marR="0" lvl="0" indent="-304792" algn="just" rtl="0">
              <a:lnSpc>
                <a:spcPct val="115000"/>
              </a:lnSpc>
              <a:spcBef>
                <a:spcPts val="0"/>
              </a:spcBef>
              <a:spcAft>
                <a:spcPts val="0"/>
              </a:spcAft>
              <a:buClr>
                <a:schemeClr val="dk1"/>
              </a:buClr>
              <a:buSzPts val="1200"/>
              <a:buFont typeface="Roboto Condensed"/>
              <a:buNone/>
              <a:defRPr sz="1600" i="0" u="none" strike="noStrike" cap="none">
                <a:solidFill>
                  <a:schemeClr val="dk1"/>
                </a:solidFill>
                <a:latin typeface="Roboto Condensed"/>
                <a:ea typeface="Roboto Condensed"/>
                <a:cs typeface="Roboto Condensed"/>
                <a:sym typeface="Roboto Condensed"/>
              </a:defRPr>
            </a:lvl1pPr>
            <a:lvl2pPr marL="1219170" marR="0" lvl="1" indent="-406390" algn="just"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2pPr>
            <a:lvl3pPr marL="1828754" marR="0" lvl="2" indent="-406390" algn="just"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3pPr>
            <a:lvl4pPr marL="2438339" marR="0" lvl="3" indent="-406390" algn="just"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4pPr>
            <a:lvl5pPr marL="3047924" marR="0" lvl="4" indent="-406390" algn="just"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5pPr>
            <a:lvl6pPr marL="3657509" marR="0" lvl="5" indent="-406390" algn="just"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6pPr>
            <a:lvl7pPr marL="4267093" marR="0" lvl="6" indent="-406390" algn="just"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7pPr>
            <a:lvl8pPr marL="4876678" marR="0" lvl="7" indent="-406390" algn="just"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8pPr>
            <a:lvl9pPr marL="5486263" marR="0" lvl="8" indent="-406390" algn="just" rtl="0">
              <a:lnSpc>
                <a:spcPct val="115000"/>
              </a:lnSpc>
              <a:spcBef>
                <a:spcPts val="667"/>
              </a:spcBef>
              <a:spcAft>
                <a:spcPts val="667"/>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9pPr>
          </a:lstStyle>
          <a:p>
            <a:endParaRPr/>
          </a:p>
        </p:txBody>
      </p:sp>
      <p:sp>
        <p:nvSpPr>
          <p:cNvPr id="61" name="Google Shape;61;p19"/>
          <p:cNvSpPr txBox="1">
            <a:spLocks noGrp="1"/>
          </p:cNvSpPr>
          <p:nvPr>
            <p:ph type="body" idx="4"/>
          </p:nvPr>
        </p:nvSpPr>
        <p:spPr>
          <a:xfrm>
            <a:off x="6306533" y="1739700"/>
            <a:ext cx="5440400" cy="4367600"/>
          </a:xfrm>
          <a:prstGeom prst="rect">
            <a:avLst/>
          </a:prstGeom>
          <a:noFill/>
          <a:ln>
            <a:noFill/>
          </a:ln>
        </p:spPr>
        <p:txBody>
          <a:bodyPr spcFirstLastPara="1" wrap="square" lIns="68575" tIns="34275" rIns="68575" bIns="34275" anchor="t" anchorCtr="0">
            <a:noAutofit/>
          </a:bodyPr>
          <a:lstStyle>
            <a:lvl1pPr marL="609585" marR="0" lvl="0" indent="-304792" algn="just" rtl="0">
              <a:lnSpc>
                <a:spcPct val="115000"/>
              </a:lnSpc>
              <a:spcBef>
                <a:spcPts val="0"/>
              </a:spcBef>
              <a:spcAft>
                <a:spcPts val="0"/>
              </a:spcAft>
              <a:buClr>
                <a:schemeClr val="dk1"/>
              </a:buClr>
              <a:buSzPts val="1200"/>
              <a:buFont typeface="Roboto Condensed"/>
              <a:buNone/>
              <a:defRPr sz="1600" i="0" u="none" strike="noStrike" cap="none">
                <a:solidFill>
                  <a:schemeClr val="dk1"/>
                </a:solidFill>
                <a:latin typeface="Roboto Condensed"/>
                <a:ea typeface="Roboto Condensed"/>
                <a:cs typeface="Roboto Condensed"/>
                <a:sym typeface="Roboto Condensed"/>
              </a:defRPr>
            </a:lvl1pPr>
            <a:lvl2pPr marL="1219170" marR="0" lvl="1" indent="-406390" algn="just"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2pPr>
            <a:lvl3pPr marL="1828754" marR="0" lvl="2" indent="-406390" algn="just"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3pPr>
            <a:lvl4pPr marL="2438339" marR="0" lvl="3" indent="-406390" algn="just"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4pPr>
            <a:lvl5pPr marL="3047924" marR="0" lvl="4" indent="-406390" algn="just"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5pPr>
            <a:lvl6pPr marL="3657509" marR="0" lvl="5" indent="-406390" algn="just"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6pPr>
            <a:lvl7pPr marL="4267093" marR="0" lvl="6" indent="-406390" algn="just"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7pPr>
            <a:lvl8pPr marL="4876678" marR="0" lvl="7" indent="-406390" algn="just"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8pPr>
            <a:lvl9pPr marL="5486263" marR="0" lvl="8" indent="-406390" algn="just" rtl="0">
              <a:lnSpc>
                <a:spcPct val="115000"/>
              </a:lnSpc>
              <a:spcBef>
                <a:spcPts val="667"/>
              </a:spcBef>
              <a:spcAft>
                <a:spcPts val="667"/>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9pPr>
          </a:lstStyle>
          <a:p>
            <a:endParaRPr/>
          </a:p>
        </p:txBody>
      </p:sp>
    </p:spTree>
    <p:extLst>
      <p:ext uri="{BB962C8B-B14F-4D97-AF65-F5344CB8AC3E}">
        <p14:creationId xmlns:p14="http://schemas.microsoft.com/office/powerpoint/2010/main" val="2430858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EC6E174-D2D2-46FF-B1F8-4EC6B9AFD50C}" type="datetimeFigureOut">
              <a:rPr lang="en-US" smtClean="0"/>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3B0D7C-0727-4953-B3FF-3FC03BFFEDE9}" type="slidenum">
              <a:rPr lang="en-US" smtClean="0"/>
              <a:t>‹#›</a:t>
            </a:fld>
            <a:endParaRPr lang="en-US"/>
          </a:p>
        </p:txBody>
      </p:sp>
    </p:spTree>
    <p:extLst>
      <p:ext uri="{BB962C8B-B14F-4D97-AF65-F5344CB8AC3E}">
        <p14:creationId xmlns:p14="http://schemas.microsoft.com/office/powerpoint/2010/main" val="34904389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ne Column - Right">
  <p:cSld name="One Column - Right">
    <p:spTree>
      <p:nvGrpSpPr>
        <p:cNvPr id="1" name="Shape 62"/>
        <p:cNvGrpSpPr/>
        <p:nvPr/>
      </p:nvGrpSpPr>
      <p:grpSpPr>
        <a:xfrm>
          <a:off x="0" y="0"/>
          <a:ext cx="0" cy="0"/>
          <a:chOff x="0" y="0"/>
          <a:chExt cx="0" cy="0"/>
        </a:xfrm>
      </p:grpSpPr>
      <p:sp>
        <p:nvSpPr>
          <p:cNvPr id="63" name="Google Shape;63;p20"/>
          <p:cNvSpPr txBox="1">
            <a:spLocks noGrp="1"/>
          </p:cNvSpPr>
          <p:nvPr>
            <p:ph type="title"/>
          </p:nvPr>
        </p:nvSpPr>
        <p:spPr>
          <a:xfrm>
            <a:off x="436605" y="255716"/>
            <a:ext cx="11310400" cy="8376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400"/>
              <a:buFont typeface="Roboto Condensed"/>
              <a:buNone/>
              <a:defRPr b="1" i="0" u="none" strike="noStrike" cap="none">
                <a:solidFill>
                  <a:schemeClr val="dk1"/>
                </a:solidFill>
                <a:latin typeface="Roboto Condensed"/>
                <a:ea typeface="Roboto Condensed"/>
                <a:cs typeface="Roboto Condensed"/>
                <a:sym typeface="Roboto Condensed"/>
              </a:defRPr>
            </a:lvl1pPr>
            <a:lvl2pPr lvl="1" rtl="0">
              <a:spcBef>
                <a:spcPts val="0"/>
              </a:spcBef>
              <a:spcAft>
                <a:spcPts val="0"/>
              </a:spcAft>
              <a:buSzPts val="1100"/>
              <a:buNone/>
              <a:defRPr sz="1900"/>
            </a:lvl2pPr>
            <a:lvl3pPr lvl="2" rtl="0">
              <a:spcBef>
                <a:spcPts val="0"/>
              </a:spcBef>
              <a:spcAft>
                <a:spcPts val="0"/>
              </a:spcAft>
              <a:buSzPts val="1100"/>
              <a:buNone/>
              <a:defRPr sz="1900"/>
            </a:lvl3pPr>
            <a:lvl4pPr lvl="3" rtl="0">
              <a:spcBef>
                <a:spcPts val="0"/>
              </a:spcBef>
              <a:spcAft>
                <a:spcPts val="0"/>
              </a:spcAft>
              <a:buSzPts val="1100"/>
              <a:buNone/>
              <a:defRPr sz="1900"/>
            </a:lvl4pPr>
            <a:lvl5pPr lvl="4" rtl="0">
              <a:spcBef>
                <a:spcPts val="0"/>
              </a:spcBef>
              <a:spcAft>
                <a:spcPts val="0"/>
              </a:spcAft>
              <a:buSzPts val="1100"/>
              <a:buNone/>
              <a:defRPr sz="1900"/>
            </a:lvl5pPr>
            <a:lvl6pPr lvl="5" rtl="0">
              <a:spcBef>
                <a:spcPts val="0"/>
              </a:spcBef>
              <a:spcAft>
                <a:spcPts val="0"/>
              </a:spcAft>
              <a:buSzPts val="1100"/>
              <a:buNone/>
              <a:defRPr sz="1900"/>
            </a:lvl6pPr>
            <a:lvl7pPr lvl="6" rtl="0">
              <a:spcBef>
                <a:spcPts val="0"/>
              </a:spcBef>
              <a:spcAft>
                <a:spcPts val="0"/>
              </a:spcAft>
              <a:buSzPts val="1100"/>
              <a:buNone/>
              <a:defRPr sz="1900"/>
            </a:lvl7pPr>
            <a:lvl8pPr lvl="7" rtl="0">
              <a:spcBef>
                <a:spcPts val="0"/>
              </a:spcBef>
              <a:spcAft>
                <a:spcPts val="0"/>
              </a:spcAft>
              <a:buSzPts val="1100"/>
              <a:buNone/>
              <a:defRPr sz="1900"/>
            </a:lvl8pPr>
            <a:lvl9pPr lvl="8" rtl="0">
              <a:spcBef>
                <a:spcPts val="0"/>
              </a:spcBef>
              <a:spcAft>
                <a:spcPts val="0"/>
              </a:spcAft>
              <a:buSzPts val="1100"/>
              <a:buNone/>
              <a:defRPr sz="1900"/>
            </a:lvl9pPr>
          </a:lstStyle>
          <a:p>
            <a:endParaRPr/>
          </a:p>
        </p:txBody>
      </p:sp>
      <p:sp>
        <p:nvSpPr>
          <p:cNvPr id="64" name="Google Shape;64;p20"/>
          <p:cNvSpPr txBox="1">
            <a:spLocks noGrp="1"/>
          </p:cNvSpPr>
          <p:nvPr>
            <p:ph type="body" idx="1"/>
          </p:nvPr>
        </p:nvSpPr>
        <p:spPr>
          <a:xfrm>
            <a:off x="6306533" y="1148233"/>
            <a:ext cx="5531600" cy="5246000"/>
          </a:xfrm>
          <a:prstGeom prst="rect">
            <a:avLst/>
          </a:prstGeom>
          <a:noFill/>
          <a:ln>
            <a:noFill/>
          </a:ln>
        </p:spPr>
        <p:txBody>
          <a:bodyPr spcFirstLastPara="1" wrap="square" lIns="68575" tIns="34275" rIns="68575" bIns="34275" anchor="t" anchorCtr="0">
            <a:noAutofit/>
          </a:bodyPr>
          <a:lstStyle>
            <a:lvl1pPr marL="609585" marR="0" lvl="0" indent="-304792" algn="l" rtl="0">
              <a:lnSpc>
                <a:spcPct val="115000"/>
              </a:lnSpc>
              <a:spcBef>
                <a:spcPts val="0"/>
              </a:spcBef>
              <a:spcAft>
                <a:spcPts val="0"/>
              </a:spcAft>
              <a:buClr>
                <a:schemeClr val="dk1"/>
              </a:buClr>
              <a:buSzPts val="1400"/>
              <a:buFont typeface="Roboto Condensed"/>
              <a:buNone/>
              <a:defRPr i="0" u="none" strike="noStrike" cap="none">
                <a:solidFill>
                  <a:schemeClr val="dk1"/>
                </a:solidFill>
                <a:latin typeface="Roboto Condensed"/>
                <a:ea typeface="Roboto Condensed"/>
                <a:cs typeface="Roboto Condensed"/>
                <a:sym typeface="Roboto Condensed"/>
              </a:defRPr>
            </a:lvl1pPr>
            <a:lvl2pPr marL="1219170" marR="0" lvl="1" indent="-406390" algn="l" rtl="0">
              <a:lnSpc>
                <a:spcPct val="115000"/>
              </a:lnSpc>
              <a:spcBef>
                <a:spcPts val="933"/>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2pPr>
            <a:lvl3pPr marL="1828754" marR="0" lvl="2" indent="-406390" algn="l"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3pPr>
            <a:lvl4pPr marL="2438339" marR="0" lvl="3" indent="-406390" algn="l"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4pPr>
            <a:lvl5pPr marL="3047924" marR="0" lvl="4" indent="-406390" algn="l"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5pPr>
            <a:lvl6pPr marL="3657509" marR="0" lvl="5" indent="-406390" algn="l"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6pPr>
            <a:lvl7pPr marL="4267093" marR="0" lvl="6" indent="-406390" algn="l"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7pPr>
            <a:lvl8pPr marL="4876678" marR="0" lvl="7" indent="-406390" algn="l"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8pPr>
            <a:lvl9pPr marL="5486263" marR="0" lvl="8" indent="-406390" algn="l" rtl="0">
              <a:lnSpc>
                <a:spcPct val="115000"/>
              </a:lnSpc>
              <a:spcBef>
                <a:spcPts val="667"/>
              </a:spcBef>
              <a:spcAft>
                <a:spcPts val="667"/>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9pPr>
          </a:lstStyle>
          <a:p>
            <a:endParaRPr/>
          </a:p>
        </p:txBody>
      </p:sp>
    </p:spTree>
    <p:extLst>
      <p:ext uri="{BB962C8B-B14F-4D97-AF65-F5344CB8AC3E}">
        <p14:creationId xmlns:p14="http://schemas.microsoft.com/office/powerpoint/2010/main" val="8931639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column - Left">
  <p:cSld name="One column - Left">
    <p:spTree>
      <p:nvGrpSpPr>
        <p:cNvPr id="1" name="Shape 65"/>
        <p:cNvGrpSpPr/>
        <p:nvPr/>
      </p:nvGrpSpPr>
      <p:grpSpPr>
        <a:xfrm>
          <a:off x="0" y="0"/>
          <a:ext cx="0" cy="0"/>
          <a:chOff x="0" y="0"/>
          <a:chExt cx="0" cy="0"/>
        </a:xfrm>
      </p:grpSpPr>
      <p:sp>
        <p:nvSpPr>
          <p:cNvPr id="66" name="Google Shape;66;p21"/>
          <p:cNvSpPr txBox="1">
            <a:spLocks noGrp="1"/>
          </p:cNvSpPr>
          <p:nvPr>
            <p:ph type="title"/>
          </p:nvPr>
        </p:nvSpPr>
        <p:spPr>
          <a:xfrm>
            <a:off x="436605" y="255716"/>
            <a:ext cx="11310400" cy="8376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400"/>
              <a:buFont typeface="Roboto Condensed"/>
              <a:buNone/>
              <a:defRPr b="1" i="0" u="none" strike="noStrike" cap="none">
                <a:solidFill>
                  <a:schemeClr val="dk1"/>
                </a:solidFill>
                <a:latin typeface="Roboto Condensed"/>
                <a:ea typeface="Roboto Condensed"/>
                <a:cs typeface="Roboto Condensed"/>
                <a:sym typeface="Roboto Condensed"/>
              </a:defRPr>
            </a:lvl1pPr>
            <a:lvl2pPr lvl="1" rtl="0">
              <a:spcBef>
                <a:spcPts val="0"/>
              </a:spcBef>
              <a:spcAft>
                <a:spcPts val="0"/>
              </a:spcAft>
              <a:buSzPts val="1100"/>
              <a:buNone/>
              <a:defRPr sz="1900"/>
            </a:lvl2pPr>
            <a:lvl3pPr lvl="2" rtl="0">
              <a:spcBef>
                <a:spcPts val="0"/>
              </a:spcBef>
              <a:spcAft>
                <a:spcPts val="0"/>
              </a:spcAft>
              <a:buSzPts val="1100"/>
              <a:buNone/>
              <a:defRPr sz="1900"/>
            </a:lvl3pPr>
            <a:lvl4pPr lvl="3" rtl="0">
              <a:spcBef>
                <a:spcPts val="0"/>
              </a:spcBef>
              <a:spcAft>
                <a:spcPts val="0"/>
              </a:spcAft>
              <a:buSzPts val="1100"/>
              <a:buNone/>
              <a:defRPr sz="1900"/>
            </a:lvl4pPr>
            <a:lvl5pPr lvl="4" rtl="0">
              <a:spcBef>
                <a:spcPts val="0"/>
              </a:spcBef>
              <a:spcAft>
                <a:spcPts val="0"/>
              </a:spcAft>
              <a:buSzPts val="1100"/>
              <a:buNone/>
              <a:defRPr sz="1900"/>
            </a:lvl5pPr>
            <a:lvl6pPr lvl="5" rtl="0">
              <a:spcBef>
                <a:spcPts val="0"/>
              </a:spcBef>
              <a:spcAft>
                <a:spcPts val="0"/>
              </a:spcAft>
              <a:buSzPts val="1100"/>
              <a:buNone/>
              <a:defRPr sz="1900"/>
            </a:lvl6pPr>
            <a:lvl7pPr lvl="6" rtl="0">
              <a:spcBef>
                <a:spcPts val="0"/>
              </a:spcBef>
              <a:spcAft>
                <a:spcPts val="0"/>
              </a:spcAft>
              <a:buSzPts val="1100"/>
              <a:buNone/>
              <a:defRPr sz="1900"/>
            </a:lvl7pPr>
            <a:lvl8pPr lvl="7" rtl="0">
              <a:spcBef>
                <a:spcPts val="0"/>
              </a:spcBef>
              <a:spcAft>
                <a:spcPts val="0"/>
              </a:spcAft>
              <a:buSzPts val="1100"/>
              <a:buNone/>
              <a:defRPr sz="1900"/>
            </a:lvl8pPr>
            <a:lvl9pPr lvl="8" rtl="0">
              <a:spcBef>
                <a:spcPts val="0"/>
              </a:spcBef>
              <a:spcAft>
                <a:spcPts val="0"/>
              </a:spcAft>
              <a:buSzPts val="1100"/>
              <a:buNone/>
              <a:defRPr sz="1900"/>
            </a:lvl9pPr>
          </a:lstStyle>
          <a:p>
            <a:endParaRPr/>
          </a:p>
        </p:txBody>
      </p:sp>
      <p:sp>
        <p:nvSpPr>
          <p:cNvPr id="67" name="Google Shape;67;p21"/>
          <p:cNvSpPr txBox="1">
            <a:spLocks noGrp="1"/>
          </p:cNvSpPr>
          <p:nvPr>
            <p:ph type="body" idx="1"/>
          </p:nvPr>
        </p:nvSpPr>
        <p:spPr>
          <a:xfrm>
            <a:off x="436600" y="1141433"/>
            <a:ext cx="5531600" cy="5246000"/>
          </a:xfrm>
          <a:prstGeom prst="rect">
            <a:avLst/>
          </a:prstGeom>
          <a:noFill/>
          <a:ln>
            <a:noFill/>
          </a:ln>
        </p:spPr>
        <p:txBody>
          <a:bodyPr spcFirstLastPara="1" wrap="square" lIns="68575" tIns="34275" rIns="68575" bIns="34275" anchor="t" anchorCtr="0">
            <a:noAutofit/>
          </a:bodyPr>
          <a:lstStyle>
            <a:lvl1pPr marL="609585" marR="0" lvl="0" indent="-304792" algn="l" rtl="0">
              <a:lnSpc>
                <a:spcPct val="115000"/>
              </a:lnSpc>
              <a:spcBef>
                <a:spcPts val="0"/>
              </a:spcBef>
              <a:spcAft>
                <a:spcPts val="0"/>
              </a:spcAft>
              <a:buClr>
                <a:schemeClr val="dk1"/>
              </a:buClr>
              <a:buSzPts val="1400"/>
              <a:buFont typeface="Roboto Condensed"/>
              <a:buNone/>
              <a:defRPr i="0" u="none" strike="noStrike" cap="none">
                <a:solidFill>
                  <a:schemeClr val="dk1"/>
                </a:solidFill>
                <a:latin typeface="Roboto Condensed"/>
                <a:ea typeface="Roboto Condensed"/>
                <a:cs typeface="Roboto Condensed"/>
                <a:sym typeface="Roboto Condensed"/>
              </a:defRPr>
            </a:lvl1pPr>
            <a:lvl2pPr marL="1219170" marR="0" lvl="1" indent="-406390" algn="l" rtl="0">
              <a:lnSpc>
                <a:spcPct val="115000"/>
              </a:lnSpc>
              <a:spcBef>
                <a:spcPts val="933"/>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2pPr>
            <a:lvl3pPr marL="1828754" marR="0" lvl="2" indent="-406390" algn="l"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3pPr>
            <a:lvl4pPr marL="2438339" marR="0" lvl="3" indent="-406390" algn="l"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4pPr>
            <a:lvl5pPr marL="3047924" marR="0" lvl="4" indent="-406390" algn="l"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5pPr>
            <a:lvl6pPr marL="3657509" marR="0" lvl="5" indent="-406390" algn="l"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6pPr>
            <a:lvl7pPr marL="4267093" marR="0" lvl="6" indent="-406390" algn="l"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7pPr>
            <a:lvl8pPr marL="4876678" marR="0" lvl="7" indent="-406390" algn="l" rtl="0">
              <a:lnSpc>
                <a:spcPct val="115000"/>
              </a:lnSpc>
              <a:spcBef>
                <a:spcPts val="667"/>
              </a:spcBef>
              <a:spcAft>
                <a:spcPts val="0"/>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8pPr>
            <a:lvl9pPr marL="5486263" marR="0" lvl="8" indent="-406390" algn="l" rtl="0">
              <a:lnSpc>
                <a:spcPct val="115000"/>
              </a:lnSpc>
              <a:spcBef>
                <a:spcPts val="667"/>
              </a:spcBef>
              <a:spcAft>
                <a:spcPts val="667"/>
              </a:spcAft>
              <a:buClr>
                <a:schemeClr val="dk1"/>
              </a:buClr>
              <a:buSzPts val="1200"/>
              <a:buFont typeface="Roboto Condensed"/>
              <a:buChar char="•"/>
              <a:defRPr sz="1600" i="0" u="none" strike="noStrike" cap="none">
                <a:solidFill>
                  <a:schemeClr val="dk1"/>
                </a:solidFill>
                <a:latin typeface="Roboto Condensed"/>
                <a:ea typeface="Roboto Condensed"/>
                <a:cs typeface="Roboto Condensed"/>
                <a:sym typeface="Roboto Condensed"/>
              </a:defRPr>
            </a:lvl9pPr>
          </a:lstStyle>
          <a:p>
            <a:endParaRPr/>
          </a:p>
        </p:txBody>
      </p:sp>
    </p:spTree>
    <p:extLst>
      <p:ext uri="{BB962C8B-B14F-4D97-AF65-F5344CB8AC3E}">
        <p14:creationId xmlns:p14="http://schemas.microsoft.com/office/powerpoint/2010/main" val="29786963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68"/>
        <p:cNvGrpSpPr/>
        <p:nvPr/>
      </p:nvGrpSpPr>
      <p:grpSpPr>
        <a:xfrm>
          <a:off x="0" y="0"/>
          <a:ext cx="0" cy="0"/>
          <a:chOff x="0" y="0"/>
          <a:chExt cx="0" cy="0"/>
        </a:xfrm>
      </p:grpSpPr>
      <p:pic>
        <p:nvPicPr>
          <p:cNvPr id="69" name="Google Shape;69;p22"/>
          <p:cNvPicPr preferRelativeResize="0"/>
          <p:nvPr/>
        </p:nvPicPr>
        <p:blipFill>
          <a:blip r:embed="rId2">
            <a:alphaModFix/>
          </a:blip>
          <a:stretch>
            <a:fillRect/>
          </a:stretch>
        </p:blipFill>
        <p:spPr>
          <a:xfrm>
            <a:off x="0" y="0"/>
            <a:ext cx="12192000" cy="6858000"/>
          </a:xfrm>
          <a:prstGeom prst="rect">
            <a:avLst/>
          </a:prstGeom>
          <a:noFill/>
          <a:ln>
            <a:noFill/>
          </a:ln>
        </p:spPr>
      </p:pic>
      <p:sp>
        <p:nvSpPr>
          <p:cNvPr id="70" name="Google Shape;70;p22"/>
          <p:cNvSpPr txBox="1">
            <a:spLocks noGrp="1"/>
          </p:cNvSpPr>
          <p:nvPr>
            <p:ph type="title"/>
          </p:nvPr>
        </p:nvSpPr>
        <p:spPr>
          <a:xfrm>
            <a:off x="705400" y="1020933"/>
            <a:ext cx="5368800" cy="2169200"/>
          </a:xfrm>
          <a:prstGeom prst="rect">
            <a:avLst/>
          </a:prstGeom>
          <a:noFill/>
          <a:ln>
            <a:noFill/>
          </a:ln>
        </p:spPr>
        <p:txBody>
          <a:bodyPr spcFirstLastPara="1" wrap="square" lIns="68575" tIns="34275" rIns="68575" bIns="34275" anchor="b" anchorCtr="0">
            <a:noAutofit/>
          </a:bodyPr>
          <a:lstStyle>
            <a:lvl1pPr marR="0" lvl="0" algn="ctr" rtl="0">
              <a:lnSpc>
                <a:spcPct val="90000"/>
              </a:lnSpc>
              <a:spcBef>
                <a:spcPts val="0"/>
              </a:spcBef>
              <a:spcAft>
                <a:spcPts val="0"/>
              </a:spcAft>
              <a:buClr>
                <a:srgbClr val="FFFFFF"/>
              </a:buClr>
              <a:buSzPts val="2800"/>
              <a:buFont typeface="Roboto Condensed"/>
              <a:buNone/>
              <a:defRPr sz="3700" b="1" i="0" u="none" strike="noStrike" cap="none">
                <a:solidFill>
                  <a:srgbClr val="FFFFFF"/>
                </a:solidFill>
                <a:latin typeface="Roboto Condensed"/>
                <a:ea typeface="Roboto Condensed"/>
                <a:cs typeface="Roboto Condensed"/>
                <a:sym typeface="Roboto Condensed"/>
              </a:defRPr>
            </a:lvl1pPr>
            <a:lvl2pPr lvl="1" algn="ctr" rtl="0">
              <a:spcBef>
                <a:spcPts val="0"/>
              </a:spcBef>
              <a:spcAft>
                <a:spcPts val="0"/>
              </a:spcAft>
              <a:buSzPts val="1100"/>
              <a:buNone/>
              <a:defRPr sz="1900"/>
            </a:lvl2pPr>
            <a:lvl3pPr lvl="2" algn="ctr" rtl="0">
              <a:spcBef>
                <a:spcPts val="0"/>
              </a:spcBef>
              <a:spcAft>
                <a:spcPts val="0"/>
              </a:spcAft>
              <a:buSzPts val="1100"/>
              <a:buNone/>
              <a:defRPr sz="1900"/>
            </a:lvl3pPr>
            <a:lvl4pPr lvl="3" algn="ctr" rtl="0">
              <a:spcBef>
                <a:spcPts val="0"/>
              </a:spcBef>
              <a:spcAft>
                <a:spcPts val="0"/>
              </a:spcAft>
              <a:buSzPts val="1100"/>
              <a:buNone/>
              <a:defRPr sz="1900"/>
            </a:lvl4pPr>
            <a:lvl5pPr lvl="4" algn="ctr" rtl="0">
              <a:spcBef>
                <a:spcPts val="0"/>
              </a:spcBef>
              <a:spcAft>
                <a:spcPts val="0"/>
              </a:spcAft>
              <a:buSzPts val="1100"/>
              <a:buNone/>
              <a:defRPr sz="1900"/>
            </a:lvl5pPr>
            <a:lvl6pPr lvl="5" algn="ctr" rtl="0">
              <a:spcBef>
                <a:spcPts val="0"/>
              </a:spcBef>
              <a:spcAft>
                <a:spcPts val="0"/>
              </a:spcAft>
              <a:buSzPts val="1100"/>
              <a:buNone/>
              <a:defRPr sz="1900"/>
            </a:lvl6pPr>
            <a:lvl7pPr lvl="6" algn="ctr" rtl="0">
              <a:spcBef>
                <a:spcPts val="0"/>
              </a:spcBef>
              <a:spcAft>
                <a:spcPts val="0"/>
              </a:spcAft>
              <a:buSzPts val="1100"/>
              <a:buNone/>
              <a:defRPr sz="1900"/>
            </a:lvl7pPr>
            <a:lvl8pPr lvl="7" algn="ctr" rtl="0">
              <a:spcBef>
                <a:spcPts val="0"/>
              </a:spcBef>
              <a:spcAft>
                <a:spcPts val="0"/>
              </a:spcAft>
              <a:buSzPts val="1100"/>
              <a:buNone/>
              <a:defRPr sz="1900"/>
            </a:lvl8pPr>
            <a:lvl9pPr lvl="8" algn="ctr" rtl="0">
              <a:spcBef>
                <a:spcPts val="0"/>
              </a:spcBef>
              <a:spcAft>
                <a:spcPts val="0"/>
              </a:spcAft>
              <a:buSzPts val="1100"/>
              <a:buNone/>
              <a:defRPr sz="1900"/>
            </a:lvl9pPr>
          </a:lstStyle>
          <a:p>
            <a:endParaRPr/>
          </a:p>
        </p:txBody>
      </p:sp>
      <p:sp>
        <p:nvSpPr>
          <p:cNvPr id="71" name="Google Shape;71;p22"/>
          <p:cNvSpPr txBox="1">
            <a:spLocks noGrp="1"/>
          </p:cNvSpPr>
          <p:nvPr>
            <p:ph type="body" idx="1"/>
          </p:nvPr>
        </p:nvSpPr>
        <p:spPr>
          <a:xfrm>
            <a:off x="705400" y="3382567"/>
            <a:ext cx="5368800" cy="2047600"/>
          </a:xfrm>
          <a:prstGeom prst="rect">
            <a:avLst/>
          </a:prstGeom>
          <a:noFill/>
          <a:ln>
            <a:noFill/>
          </a:ln>
        </p:spPr>
        <p:txBody>
          <a:bodyPr spcFirstLastPara="1" wrap="square" lIns="68575" tIns="34275" rIns="68575" bIns="34275" anchor="t" anchorCtr="0">
            <a:noAutofit/>
          </a:bodyPr>
          <a:lstStyle>
            <a:lvl1pPr marL="609585" marR="0" lvl="0" indent="-304792" algn="ctr" rtl="0">
              <a:lnSpc>
                <a:spcPct val="114000"/>
              </a:lnSpc>
              <a:spcBef>
                <a:spcPts val="0"/>
              </a:spcBef>
              <a:spcAft>
                <a:spcPts val="0"/>
              </a:spcAft>
              <a:buClr>
                <a:srgbClr val="FFFFFF"/>
              </a:buClr>
              <a:buSzPts val="1100"/>
              <a:buFont typeface="Roboto Condensed"/>
              <a:buNone/>
              <a:defRPr sz="1500" i="0" u="none" strike="noStrike" cap="none">
                <a:solidFill>
                  <a:srgbClr val="FFFFFF"/>
                </a:solidFill>
                <a:latin typeface="Roboto Condensed"/>
                <a:ea typeface="Roboto Condensed"/>
                <a:cs typeface="Roboto Condensed"/>
                <a:sym typeface="Roboto Condensed"/>
              </a:defRPr>
            </a:lvl1pPr>
            <a:lvl2pPr marL="1219170" marR="0" lvl="1" indent="-397923" algn="ctr" rtl="0">
              <a:lnSpc>
                <a:spcPct val="114000"/>
              </a:lnSpc>
              <a:spcBef>
                <a:spcPts val="1333"/>
              </a:spcBef>
              <a:spcAft>
                <a:spcPts val="0"/>
              </a:spcAft>
              <a:buClr>
                <a:srgbClr val="FFFFFF"/>
              </a:buClr>
              <a:buSzPts val="1100"/>
              <a:buFont typeface="Roboto Condensed"/>
              <a:buChar char="•"/>
              <a:defRPr sz="1500" i="0" u="none" strike="noStrike" cap="none">
                <a:solidFill>
                  <a:srgbClr val="FFFFFF"/>
                </a:solidFill>
                <a:latin typeface="Roboto Condensed"/>
                <a:ea typeface="Roboto Condensed"/>
                <a:cs typeface="Roboto Condensed"/>
                <a:sym typeface="Roboto Condensed"/>
              </a:defRPr>
            </a:lvl2pPr>
            <a:lvl3pPr marL="1828754" marR="0" lvl="2" indent="-397923" algn="ctr" rtl="0">
              <a:lnSpc>
                <a:spcPct val="114000"/>
              </a:lnSpc>
              <a:spcBef>
                <a:spcPts val="1333"/>
              </a:spcBef>
              <a:spcAft>
                <a:spcPts val="0"/>
              </a:spcAft>
              <a:buClr>
                <a:srgbClr val="FFFFFF"/>
              </a:buClr>
              <a:buSzPts val="1100"/>
              <a:buFont typeface="Roboto Condensed"/>
              <a:buChar char="•"/>
              <a:defRPr sz="1500" i="0" u="none" strike="noStrike" cap="none">
                <a:solidFill>
                  <a:srgbClr val="FFFFFF"/>
                </a:solidFill>
                <a:latin typeface="Roboto Condensed"/>
                <a:ea typeface="Roboto Condensed"/>
                <a:cs typeface="Roboto Condensed"/>
                <a:sym typeface="Roboto Condensed"/>
              </a:defRPr>
            </a:lvl3pPr>
            <a:lvl4pPr marL="2438339" marR="0" lvl="3" indent="-397923" algn="ctr" rtl="0">
              <a:lnSpc>
                <a:spcPct val="114000"/>
              </a:lnSpc>
              <a:spcBef>
                <a:spcPts val="1333"/>
              </a:spcBef>
              <a:spcAft>
                <a:spcPts val="0"/>
              </a:spcAft>
              <a:buClr>
                <a:srgbClr val="FFFFFF"/>
              </a:buClr>
              <a:buSzPts val="1100"/>
              <a:buFont typeface="Roboto Condensed"/>
              <a:buChar char="•"/>
              <a:defRPr sz="1500" i="0" u="none" strike="noStrike" cap="none">
                <a:solidFill>
                  <a:srgbClr val="FFFFFF"/>
                </a:solidFill>
                <a:latin typeface="Roboto Condensed"/>
                <a:ea typeface="Roboto Condensed"/>
                <a:cs typeface="Roboto Condensed"/>
                <a:sym typeface="Roboto Condensed"/>
              </a:defRPr>
            </a:lvl4pPr>
            <a:lvl5pPr marL="3047924" marR="0" lvl="4" indent="-397923" algn="ctr" rtl="0">
              <a:lnSpc>
                <a:spcPct val="114000"/>
              </a:lnSpc>
              <a:spcBef>
                <a:spcPts val="1333"/>
              </a:spcBef>
              <a:spcAft>
                <a:spcPts val="0"/>
              </a:spcAft>
              <a:buClr>
                <a:srgbClr val="FFFFFF"/>
              </a:buClr>
              <a:buSzPts val="1100"/>
              <a:buFont typeface="Roboto Condensed"/>
              <a:buChar char="•"/>
              <a:defRPr sz="1500" i="0" u="none" strike="noStrike" cap="none">
                <a:solidFill>
                  <a:srgbClr val="FFFFFF"/>
                </a:solidFill>
                <a:latin typeface="Roboto Condensed"/>
                <a:ea typeface="Roboto Condensed"/>
                <a:cs typeface="Roboto Condensed"/>
                <a:sym typeface="Roboto Condensed"/>
              </a:defRPr>
            </a:lvl5pPr>
            <a:lvl6pPr marL="3657509" marR="0" lvl="5" indent="-397923" algn="ctr" rtl="0">
              <a:lnSpc>
                <a:spcPct val="114000"/>
              </a:lnSpc>
              <a:spcBef>
                <a:spcPts val="1333"/>
              </a:spcBef>
              <a:spcAft>
                <a:spcPts val="0"/>
              </a:spcAft>
              <a:buClr>
                <a:srgbClr val="FFFFFF"/>
              </a:buClr>
              <a:buSzPts val="1100"/>
              <a:buFont typeface="Roboto Condensed"/>
              <a:buChar char="•"/>
              <a:defRPr sz="1500" i="0" u="none" strike="noStrike" cap="none">
                <a:solidFill>
                  <a:srgbClr val="FFFFFF"/>
                </a:solidFill>
                <a:latin typeface="Roboto Condensed"/>
                <a:ea typeface="Roboto Condensed"/>
                <a:cs typeface="Roboto Condensed"/>
                <a:sym typeface="Roboto Condensed"/>
              </a:defRPr>
            </a:lvl6pPr>
            <a:lvl7pPr marL="4267093" marR="0" lvl="6" indent="-397923" algn="ctr" rtl="0">
              <a:lnSpc>
                <a:spcPct val="114000"/>
              </a:lnSpc>
              <a:spcBef>
                <a:spcPts val="1333"/>
              </a:spcBef>
              <a:spcAft>
                <a:spcPts val="0"/>
              </a:spcAft>
              <a:buClr>
                <a:srgbClr val="FFFFFF"/>
              </a:buClr>
              <a:buSzPts val="1100"/>
              <a:buFont typeface="Roboto Condensed"/>
              <a:buChar char="•"/>
              <a:defRPr sz="1500" i="0" u="none" strike="noStrike" cap="none">
                <a:solidFill>
                  <a:srgbClr val="FFFFFF"/>
                </a:solidFill>
                <a:latin typeface="Roboto Condensed"/>
                <a:ea typeface="Roboto Condensed"/>
                <a:cs typeface="Roboto Condensed"/>
                <a:sym typeface="Roboto Condensed"/>
              </a:defRPr>
            </a:lvl7pPr>
            <a:lvl8pPr marL="4876678" marR="0" lvl="7" indent="-397923" algn="ctr" rtl="0">
              <a:lnSpc>
                <a:spcPct val="114000"/>
              </a:lnSpc>
              <a:spcBef>
                <a:spcPts val="1333"/>
              </a:spcBef>
              <a:spcAft>
                <a:spcPts val="0"/>
              </a:spcAft>
              <a:buClr>
                <a:srgbClr val="FFFFFF"/>
              </a:buClr>
              <a:buSzPts val="1100"/>
              <a:buFont typeface="Roboto Condensed"/>
              <a:buChar char="•"/>
              <a:defRPr sz="1500" i="0" u="none" strike="noStrike" cap="none">
                <a:solidFill>
                  <a:srgbClr val="FFFFFF"/>
                </a:solidFill>
                <a:latin typeface="Roboto Condensed"/>
                <a:ea typeface="Roboto Condensed"/>
                <a:cs typeface="Roboto Condensed"/>
                <a:sym typeface="Roboto Condensed"/>
              </a:defRPr>
            </a:lvl8pPr>
            <a:lvl9pPr marL="5486263" marR="0" lvl="8" indent="-397923" algn="ctr" rtl="0">
              <a:lnSpc>
                <a:spcPct val="114000"/>
              </a:lnSpc>
              <a:spcBef>
                <a:spcPts val="1333"/>
              </a:spcBef>
              <a:spcAft>
                <a:spcPts val="1333"/>
              </a:spcAft>
              <a:buClr>
                <a:srgbClr val="FFFFFF"/>
              </a:buClr>
              <a:buSzPts val="1100"/>
              <a:buFont typeface="Roboto Condensed"/>
              <a:buChar char="•"/>
              <a:defRPr sz="1500" i="0" u="none" strike="noStrike" cap="none">
                <a:solidFill>
                  <a:srgbClr val="FFFFFF"/>
                </a:solidFill>
                <a:latin typeface="Roboto Condensed"/>
                <a:ea typeface="Roboto Condensed"/>
                <a:cs typeface="Roboto Condensed"/>
                <a:sym typeface="Roboto Condensed"/>
              </a:defRPr>
            </a:lvl9pPr>
          </a:lstStyle>
          <a:p>
            <a:endParaRPr/>
          </a:p>
        </p:txBody>
      </p:sp>
      <p:sp>
        <p:nvSpPr>
          <p:cNvPr id="72" name="Google Shape;72;p22"/>
          <p:cNvSpPr txBox="1">
            <a:spLocks noGrp="1"/>
          </p:cNvSpPr>
          <p:nvPr>
            <p:ph type="body" idx="2"/>
          </p:nvPr>
        </p:nvSpPr>
        <p:spPr>
          <a:xfrm>
            <a:off x="7324967" y="960133"/>
            <a:ext cx="4324000" cy="4624400"/>
          </a:xfrm>
          <a:prstGeom prst="rect">
            <a:avLst/>
          </a:prstGeom>
          <a:noFill/>
          <a:ln>
            <a:noFill/>
          </a:ln>
        </p:spPr>
        <p:txBody>
          <a:bodyPr spcFirstLastPara="1" wrap="square" lIns="91425" tIns="91425" rIns="91425" bIns="91425" anchor="t" anchorCtr="0">
            <a:noAutofit/>
          </a:bodyPr>
          <a:lstStyle>
            <a:lvl1pPr marL="609585" lvl="0" indent="-423323">
              <a:lnSpc>
                <a:spcPct val="114000"/>
              </a:lnSpc>
              <a:spcBef>
                <a:spcPts val="0"/>
              </a:spcBef>
              <a:spcAft>
                <a:spcPts val="0"/>
              </a:spcAft>
              <a:buSzPts val="1400"/>
              <a:buFont typeface="Roboto Condensed"/>
              <a:buChar char="●"/>
              <a:defRPr>
                <a:latin typeface="Roboto Condensed"/>
                <a:ea typeface="Roboto Condensed"/>
                <a:cs typeface="Roboto Condensed"/>
                <a:sym typeface="Roboto Condensed"/>
              </a:defRPr>
            </a:lvl1pPr>
            <a:lvl2pPr marL="1219170" lvl="1" indent="-406390">
              <a:lnSpc>
                <a:spcPct val="114000"/>
              </a:lnSpc>
              <a:spcBef>
                <a:spcPts val="1333"/>
              </a:spcBef>
              <a:spcAft>
                <a:spcPts val="0"/>
              </a:spcAft>
              <a:buSzPts val="1200"/>
              <a:buFont typeface="Roboto Condensed"/>
              <a:buChar char="○"/>
              <a:defRPr sz="1600">
                <a:latin typeface="Roboto Condensed"/>
                <a:ea typeface="Roboto Condensed"/>
                <a:cs typeface="Roboto Condensed"/>
                <a:sym typeface="Roboto Condensed"/>
              </a:defRPr>
            </a:lvl2pPr>
            <a:lvl3pPr marL="1828754" lvl="2" indent="-406390">
              <a:lnSpc>
                <a:spcPct val="114000"/>
              </a:lnSpc>
              <a:spcBef>
                <a:spcPts val="1333"/>
              </a:spcBef>
              <a:spcAft>
                <a:spcPts val="0"/>
              </a:spcAft>
              <a:buSzPts val="1200"/>
              <a:buFont typeface="Roboto Condensed"/>
              <a:buChar char="■"/>
              <a:defRPr sz="1600">
                <a:latin typeface="Roboto Condensed"/>
                <a:ea typeface="Roboto Condensed"/>
                <a:cs typeface="Roboto Condensed"/>
                <a:sym typeface="Roboto Condensed"/>
              </a:defRPr>
            </a:lvl3pPr>
            <a:lvl4pPr marL="2438339" lvl="3" indent="-406390">
              <a:lnSpc>
                <a:spcPct val="114000"/>
              </a:lnSpc>
              <a:spcBef>
                <a:spcPts val="1333"/>
              </a:spcBef>
              <a:spcAft>
                <a:spcPts val="0"/>
              </a:spcAft>
              <a:buSzPts val="1200"/>
              <a:buFont typeface="Roboto Condensed"/>
              <a:buChar char="●"/>
              <a:defRPr sz="1600">
                <a:latin typeface="Roboto Condensed"/>
                <a:ea typeface="Roboto Condensed"/>
                <a:cs typeface="Roboto Condensed"/>
                <a:sym typeface="Roboto Condensed"/>
              </a:defRPr>
            </a:lvl4pPr>
            <a:lvl5pPr marL="3047924" lvl="4" indent="-406390">
              <a:lnSpc>
                <a:spcPct val="114000"/>
              </a:lnSpc>
              <a:spcBef>
                <a:spcPts val="1333"/>
              </a:spcBef>
              <a:spcAft>
                <a:spcPts val="0"/>
              </a:spcAft>
              <a:buSzPts val="1200"/>
              <a:buFont typeface="Roboto Condensed"/>
              <a:buChar char="○"/>
              <a:defRPr sz="1600">
                <a:latin typeface="Roboto Condensed"/>
                <a:ea typeface="Roboto Condensed"/>
                <a:cs typeface="Roboto Condensed"/>
                <a:sym typeface="Roboto Condensed"/>
              </a:defRPr>
            </a:lvl5pPr>
            <a:lvl6pPr marL="3657509" lvl="5" indent="-406390">
              <a:lnSpc>
                <a:spcPct val="114000"/>
              </a:lnSpc>
              <a:spcBef>
                <a:spcPts val="1333"/>
              </a:spcBef>
              <a:spcAft>
                <a:spcPts val="0"/>
              </a:spcAft>
              <a:buSzPts val="1200"/>
              <a:buFont typeface="Roboto Condensed"/>
              <a:buChar char="■"/>
              <a:defRPr sz="1600">
                <a:latin typeface="Roboto Condensed"/>
                <a:ea typeface="Roboto Condensed"/>
                <a:cs typeface="Roboto Condensed"/>
                <a:sym typeface="Roboto Condensed"/>
              </a:defRPr>
            </a:lvl6pPr>
            <a:lvl7pPr marL="4267093" lvl="6" indent="-406390">
              <a:lnSpc>
                <a:spcPct val="114000"/>
              </a:lnSpc>
              <a:spcBef>
                <a:spcPts val="1333"/>
              </a:spcBef>
              <a:spcAft>
                <a:spcPts val="0"/>
              </a:spcAft>
              <a:buSzPts val="1200"/>
              <a:buFont typeface="Roboto Condensed"/>
              <a:buChar char="●"/>
              <a:defRPr sz="1600">
                <a:latin typeface="Roboto Condensed"/>
                <a:ea typeface="Roboto Condensed"/>
                <a:cs typeface="Roboto Condensed"/>
                <a:sym typeface="Roboto Condensed"/>
              </a:defRPr>
            </a:lvl7pPr>
            <a:lvl8pPr marL="4876678" lvl="7" indent="-406390">
              <a:lnSpc>
                <a:spcPct val="114000"/>
              </a:lnSpc>
              <a:spcBef>
                <a:spcPts val="1333"/>
              </a:spcBef>
              <a:spcAft>
                <a:spcPts val="0"/>
              </a:spcAft>
              <a:buSzPts val="1200"/>
              <a:buFont typeface="Roboto Condensed"/>
              <a:buChar char="○"/>
              <a:defRPr sz="1600">
                <a:latin typeface="Roboto Condensed"/>
                <a:ea typeface="Roboto Condensed"/>
                <a:cs typeface="Roboto Condensed"/>
                <a:sym typeface="Roboto Condensed"/>
              </a:defRPr>
            </a:lvl8pPr>
            <a:lvl9pPr marL="5486263" lvl="8" indent="-406390">
              <a:lnSpc>
                <a:spcPct val="114000"/>
              </a:lnSpc>
              <a:spcBef>
                <a:spcPts val="1333"/>
              </a:spcBef>
              <a:spcAft>
                <a:spcPts val="1333"/>
              </a:spcAft>
              <a:buSzPts val="1200"/>
              <a:buFont typeface="Roboto Condensed"/>
              <a:buChar char="■"/>
              <a:defRPr sz="1600">
                <a:latin typeface="Roboto Condensed"/>
                <a:ea typeface="Roboto Condensed"/>
                <a:cs typeface="Roboto Condensed"/>
                <a:sym typeface="Roboto Condensed"/>
              </a:defRPr>
            </a:lvl9pPr>
          </a:lstStyle>
          <a:p>
            <a:endParaRPr/>
          </a:p>
        </p:txBody>
      </p:sp>
    </p:spTree>
    <p:extLst>
      <p:ext uri="{BB962C8B-B14F-4D97-AF65-F5344CB8AC3E}">
        <p14:creationId xmlns:p14="http://schemas.microsoft.com/office/powerpoint/2010/main" val="2088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title with subtitle and description ">
  <p:cSld name="Section title with subtitle and description ">
    <p:spTree>
      <p:nvGrpSpPr>
        <p:cNvPr id="1" name="Shape 73"/>
        <p:cNvGrpSpPr/>
        <p:nvPr/>
      </p:nvGrpSpPr>
      <p:grpSpPr>
        <a:xfrm>
          <a:off x="0" y="0"/>
          <a:ext cx="0" cy="0"/>
          <a:chOff x="0" y="0"/>
          <a:chExt cx="0" cy="0"/>
        </a:xfrm>
      </p:grpSpPr>
      <p:pic>
        <p:nvPicPr>
          <p:cNvPr id="74" name="Google Shape;74;p23"/>
          <p:cNvPicPr preferRelativeResize="0"/>
          <p:nvPr/>
        </p:nvPicPr>
        <p:blipFill>
          <a:blip r:embed="rId2">
            <a:alphaModFix/>
          </a:blip>
          <a:stretch>
            <a:fillRect/>
          </a:stretch>
        </p:blipFill>
        <p:spPr>
          <a:xfrm>
            <a:off x="0" y="0"/>
            <a:ext cx="12192000" cy="6858000"/>
          </a:xfrm>
          <a:prstGeom prst="rect">
            <a:avLst/>
          </a:prstGeom>
          <a:noFill/>
          <a:ln>
            <a:noFill/>
          </a:ln>
        </p:spPr>
      </p:pic>
      <p:sp>
        <p:nvSpPr>
          <p:cNvPr id="75" name="Google Shape;75;p23"/>
          <p:cNvSpPr txBox="1">
            <a:spLocks noGrp="1"/>
          </p:cNvSpPr>
          <p:nvPr>
            <p:ph type="title"/>
          </p:nvPr>
        </p:nvSpPr>
        <p:spPr>
          <a:xfrm>
            <a:off x="705400" y="1020933"/>
            <a:ext cx="5368800" cy="4624400"/>
          </a:xfrm>
          <a:prstGeom prst="rect">
            <a:avLst/>
          </a:prstGeom>
          <a:noFill/>
          <a:ln>
            <a:noFill/>
          </a:ln>
        </p:spPr>
        <p:txBody>
          <a:bodyPr spcFirstLastPara="1" wrap="square" lIns="68575" tIns="34275" rIns="68575" bIns="34275" anchor="ctr" anchorCtr="0">
            <a:noAutofit/>
          </a:bodyPr>
          <a:lstStyle>
            <a:lvl1pPr marR="0" lvl="0" algn="ctr" rtl="0">
              <a:lnSpc>
                <a:spcPct val="90000"/>
              </a:lnSpc>
              <a:spcBef>
                <a:spcPts val="0"/>
              </a:spcBef>
              <a:spcAft>
                <a:spcPts val="0"/>
              </a:spcAft>
              <a:buClr>
                <a:srgbClr val="FFFFFF"/>
              </a:buClr>
              <a:buSzPts val="2800"/>
              <a:buFont typeface="Roboto Condensed"/>
              <a:buNone/>
              <a:defRPr sz="3700" b="1" i="0" u="none" strike="noStrike" cap="none">
                <a:solidFill>
                  <a:srgbClr val="FFFFFF"/>
                </a:solidFill>
                <a:latin typeface="Roboto Condensed"/>
                <a:ea typeface="Roboto Condensed"/>
                <a:cs typeface="Roboto Condensed"/>
                <a:sym typeface="Roboto Condensed"/>
              </a:defRPr>
            </a:lvl1pPr>
            <a:lvl2pPr lvl="1" algn="ctr" rtl="0">
              <a:spcBef>
                <a:spcPts val="0"/>
              </a:spcBef>
              <a:spcAft>
                <a:spcPts val="0"/>
              </a:spcAft>
              <a:buSzPts val="1100"/>
              <a:buNone/>
              <a:defRPr sz="1900"/>
            </a:lvl2pPr>
            <a:lvl3pPr lvl="2" algn="ctr" rtl="0">
              <a:spcBef>
                <a:spcPts val="0"/>
              </a:spcBef>
              <a:spcAft>
                <a:spcPts val="0"/>
              </a:spcAft>
              <a:buSzPts val="1100"/>
              <a:buNone/>
              <a:defRPr sz="1900"/>
            </a:lvl3pPr>
            <a:lvl4pPr lvl="3" algn="ctr" rtl="0">
              <a:spcBef>
                <a:spcPts val="0"/>
              </a:spcBef>
              <a:spcAft>
                <a:spcPts val="0"/>
              </a:spcAft>
              <a:buSzPts val="1100"/>
              <a:buNone/>
              <a:defRPr sz="1900"/>
            </a:lvl4pPr>
            <a:lvl5pPr lvl="4" algn="ctr" rtl="0">
              <a:spcBef>
                <a:spcPts val="0"/>
              </a:spcBef>
              <a:spcAft>
                <a:spcPts val="0"/>
              </a:spcAft>
              <a:buSzPts val="1100"/>
              <a:buNone/>
              <a:defRPr sz="1900"/>
            </a:lvl5pPr>
            <a:lvl6pPr lvl="5" algn="ctr" rtl="0">
              <a:spcBef>
                <a:spcPts val="0"/>
              </a:spcBef>
              <a:spcAft>
                <a:spcPts val="0"/>
              </a:spcAft>
              <a:buSzPts val="1100"/>
              <a:buNone/>
              <a:defRPr sz="1900"/>
            </a:lvl6pPr>
            <a:lvl7pPr lvl="6" algn="ctr" rtl="0">
              <a:spcBef>
                <a:spcPts val="0"/>
              </a:spcBef>
              <a:spcAft>
                <a:spcPts val="0"/>
              </a:spcAft>
              <a:buSzPts val="1100"/>
              <a:buNone/>
              <a:defRPr sz="1900"/>
            </a:lvl7pPr>
            <a:lvl8pPr lvl="7" algn="ctr" rtl="0">
              <a:spcBef>
                <a:spcPts val="0"/>
              </a:spcBef>
              <a:spcAft>
                <a:spcPts val="0"/>
              </a:spcAft>
              <a:buSzPts val="1100"/>
              <a:buNone/>
              <a:defRPr sz="1900"/>
            </a:lvl8pPr>
            <a:lvl9pPr lvl="8" algn="ctr" rtl="0">
              <a:spcBef>
                <a:spcPts val="0"/>
              </a:spcBef>
              <a:spcAft>
                <a:spcPts val="0"/>
              </a:spcAft>
              <a:buSzPts val="1100"/>
              <a:buNone/>
              <a:defRPr sz="1900"/>
            </a:lvl9pPr>
          </a:lstStyle>
          <a:p>
            <a:endParaRPr/>
          </a:p>
        </p:txBody>
      </p:sp>
      <p:sp>
        <p:nvSpPr>
          <p:cNvPr id="76" name="Google Shape;76;p23"/>
          <p:cNvSpPr txBox="1">
            <a:spLocks noGrp="1"/>
          </p:cNvSpPr>
          <p:nvPr>
            <p:ph type="body" idx="1"/>
          </p:nvPr>
        </p:nvSpPr>
        <p:spPr>
          <a:xfrm>
            <a:off x="7324967" y="960133"/>
            <a:ext cx="4324000" cy="4624400"/>
          </a:xfrm>
          <a:prstGeom prst="rect">
            <a:avLst/>
          </a:prstGeom>
          <a:noFill/>
          <a:ln>
            <a:noFill/>
          </a:ln>
        </p:spPr>
        <p:txBody>
          <a:bodyPr spcFirstLastPara="1" wrap="square" lIns="91425" tIns="91425" rIns="91425" bIns="91425" anchor="t" anchorCtr="0">
            <a:noAutofit/>
          </a:bodyPr>
          <a:lstStyle>
            <a:lvl1pPr marL="609585" lvl="0" indent="-423323" algn="just" rtl="0">
              <a:lnSpc>
                <a:spcPct val="114000"/>
              </a:lnSpc>
              <a:spcBef>
                <a:spcPts val="0"/>
              </a:spcBef>
              <a:spcAft>
                <a:spcPts val="0"/>
              </a:spcAft>
              <a:buSzPts val="1400"/>
              <a:buFont typeface="Roboto Condensed"/>
              <a:buChar char="●"/>
              <a:defRPr>
                <a:latin typeface="Roboto Condensed"/>
                <a:ea typeface="Roboto Condensed"/>
                <a:cs typeface="Roboto Condensed"/>
                <a:sym typeface="Roboto Condensed"/>
              </a:defRPr>
            </a:lvl1pPr>
            <a:lvl2pPr marL="1219170" lvl="1" indent="-406390" algn="just" rtl="0">
              <a:lnSpc>
                <a:spcPct val="114000"/>
              </a:lnSpc>
              <a:spcBef>
                <a:spcPts val="1333"/>
              </a:spcBef>
              <a:spcAft>
                <a:spcPts val="0"/>
              </a:spcAft>
              <a:buSzPts val="1200"/>
              <a:buFont typeface="Roboto Condensed"/>
              <a:buChar char="○"/>
              <a:defRPr sz="1600">
                <a:latin typeface="Roboto Condensed"/>
                <a:ea typeface="Roboto Condensed"/>
                <a:cs typeface="Roboto Condensed"/>
                <a:sym typeface="Roboto Condensed"/>
              </a:defRPr>
            </a:lvl2pPr>
            <a:lvl3pPr marL="1828754" lvl="2" indent="-406390" algn="just" rtl="0">
              <a:lnSpc>
                <a:spcPct val="114000"/>
              </a:lnSpc>
              <a:spcBef>
                <a:spcPts val="1333"/>
              </a:spcBef>
              <a:spcAft>
                <a:spcPts val="0"/>
              </a:spcAft>
              <a:buSzPts val="1200"/>
              <a:buFont typeface="Roboto Condensed"/>
              <a:buChar char="■"/>
              <a:defRPr sz="1600">
                <a:latin typeface="Roboto Condensed"/>
                <a:ea typeface="Roboto Condensed"/>
                <a:cs typeface="Roboto Condensed"/>
                <a:sym typeface="Roboto Condensed"/>
              </a:defRPr>
            </a:lvl3pPr>
            <a:lvl4pPr marL="2438339" lvl="3" indent="-406390" algn="just" rtl="0">
              <a:lnSpc>
                <a:spcPct val="114000"/>
              </a:lnSpc>
              <a:spcBef>
                <a:spcPts val="1333"/>
              </a:spcBef>
              <a:spcAft>
                <a:spcPts val="0"/>
              </a:spcAft>
              <a:buSzPts val="1200"/>
              <a:buFont typeface="Roboto Condensed"/>
              <a:buChar char="●"/>
              <a:defRPr sz="1600">
                <a:latin typeface="Roboto Condensed"/>
                <a:ea typeface="Roboto Condensed"/>
                <a:cs typeface="Roboto Condensed"/>
                <a:sym typeface="Roboto Condensed"/>
              </a:defRPr>
            </a:lvl4pPr>
            <a:lvl5pPr marL="3047924" lvl="4" indent="-406390" algn="just" rtl="0">
              <a:lnSpc>
                <a:spcPct val="114000"/>
              </a:lnSpc>
              <a:spcBef>
                <a:spcPts val="1333"/>
              </a:spcBef>
              <a:spcAft>
                <a:spcPts val="0"/>
              </a:spcAft>
              <a:buSzPts val="1200"/>
              <a:buFont typeface="Roboto Condensed"/>
              <a:buChar char="○"/>
              <a:defRPr sz="1600">
                <a:latin typeface="Roboto Condensed"/>
                <a:ea typeface="Roboto Condensed"/>
                <a:cs typeface="Roboto Condensed"/>
                <a:sym typeface="Roboto Condensed"/>
              </a:defRPr>
            </a:lvl5pPr>
            <a:lvl6pPr marL="3657509" lvl="5" indent="-406390" algn="just" rtl="0">
              <a:lnSpc>
                <a:spcPct val="114000"/>
              </a:lnSpc>
              <a:spcBef>
                <a:spcPts val="1333"/>
              </a:spcBef>
              <a:spcAft>
                <a:spcPts val="0"/>
              </a:spcAft>
              <a:buSzPts val="1200"/>
              <a:buFont typeface="Roboto Condensed"/>
              <a:buChar char="■"/>
              <a:defRPr sz="1600">
                <a:latin typeface="Roboto Condensed"/>
                <a:ea typeface="Roboto Condensed"/>
                <a:cs typeface="Roboto Condensed"/>
                <a:sym typeface="Roboto Condensed"/>
              </a:defRPr>
            </a:lvl6pPr>
            <a:lvl7pPr marL="4267093" lvl="6" indent="-406390" algn="just" rtl="0">
              <a:lnSpc>
                <a:spcPct val="114000"/>
              </a:lnSpc>
              <a:spcBef>
                <a:spcPts val="1333"/>
              </a:spcBef>
              <a:spcAft>
                <a:spcPts val="0"/>
              </a:spcAft>
              <a:buSzPts val="1200"/>
              <a:buFont typeface="Roboto Condensed"/>
              <a:buChar char="●"/>
              <a:defRPr sz="1600">
                <a:latin typeface="Roboto Condensed"/>
                <a:ea typeface="Roboto Condensed"/>
                <a:cs typeface="Roboto Condensed"/>
                <a:sym typeface="Roboto Condensed"/>
              </a:defRPr>
            </a:lvl7pPr>
            <a:lvl8pPr marL="4876678" lvl="7" indent="-406390" algn="just" rtl="0">
              <a:lnSpc>
                <a:spcPct val="114000"/>
              </a:lnSpc>
              <a:spcBef>
                <a:spcPts val="1333"/>
              </a:spcBef>
              <a:spcAft>
                <a:spcPts val="0"/>
              </a:spcAft>
              <a:buSzPts val="1200"/>
              <a:buFont typeface="Roboto Condensed"/>
              <a:buChar char="○"/>
              <a:defRPr sz="1600">
                <a:latin typeface="Roboto Condensed"/>
                <a:ea typeface="Roboto Condensed"/>
                <a:cs typeface="Roboto Condensed"/>
                <a:sym typeface="Roboto Condensed"/>
              </a:defRPr>
            </a:lvl8pPr>
            <a:lvl9pPr marL="5486263" lvl="8" indent="-406390" algn="just" rtl="0">
              <a:lnSpc>
                <a:spcPct val="114000"/>
              </a:lnSpc>
              <a:spcBef>
                <a:spcPts val="1333"/>
              </a:spcBef>
              <a:spcAft>
                <a:spcPts val="1333"/>
              </a:spcAft>
              <a:buSzPts val="1200"/>
              <a:buFont typeface="Roboto Condensed"/>
              <a:buChar char="■"/>
              <a:defRPr sz="1600">
                <a:latin typeface="Roboto Condensed"/>
                <a:ea typeface="Roboto Condensed"/>
                <a:cs typeface="Roboto Condensed"/>
                <a:sym typeface="Roboto Condensed"/>
              </a:defRPr>
            </a:lvl9pPr>
          </a:lstStyle>
          <a:p>
            <a:endParaRPr/>
          </a:p>
        </p:txBody>
      </p:sp>
    </p:spTree>
    <p:extLst>
      <p:ext uri="{BB962C8B-B14F-4D97-AF65-F5344CB8AC3E}">
        <p14:creationId xmlns:p14="http://schemas.microsoft.com/office/powerpoint/2010/main" val="40922175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no BG]" type="titleOnly">
  <p:cSld name="Title Only [no BG]">
    <p:spTree>
      <p:nvGrpSpPr>
        <p:cNvPr id="1" name="Shape 77"/>
        <p:cNvGrpSpPr/>
        <p:nvPr/>
      </p:nvGrpSpPr>
      <p:grpSpPr>
        <a:xfrm>
          <a:off x="0" y="0"/>
          <a:ext cx="0" cy="0"/>
          <a:chOff x="0" y="0"/>
          <a:chExt cx="0" cy="0"/>
        </a:xfrm>
      </p:grpSpPr>
      <p:sp>
        <p:nvSpPr>
          <p:cNvPr id="78" name="Google Shape;78;p24"/>
          <p:cNvSpPr txBox="1">
            <a:spLocks noGrp="1"/>
          </p:cNvSpPr>
          <p:nvPr>
            <p:ph type="title"/>
          </p:nvPr>
        </p:nvSpPr>
        <p:spPr>
          <a:xfrm>
            <a:off x="436605" y="255716"/>
            <a:ext cx="11310400" cy="8376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extLst>
      <p:ext uri="{BB962C8B-B14F-4D97-AF65-F5344CB8AC3E}">
        <p14:creationId xmlns:p14="http://schemas.microsoft.com/office/powerpoint/2010/main" val="30221485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Office Locations">
  <p:cSld name="Office Locations">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5"/>
          <p:cNvSpPr txBox="1">
            <a:spLocks noGrp="1"/>
          </p:cNvSpPr>
          <p:nvPr>
            <p:ph type="title"/>
          </p:nvPr>
        </p:nvSpPr>
        <p:spPr>
          <a:xfrm>
            <a:off x="436605" y="255716"/>
            <a:ext cx="11310400" cy="8376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rgbClr val="FFFFFF"/>
              </a:buClr>
              <a:buSzPts val="1400"/>
              <a:buNone/>
              <a:defRPr>
                <a:solidFill>
                  <a:srgbClr val="FFFFFF"/>
                </a:solidFill>
              </a:defRPr>
            </a:lvl1pPr>
            <a:lvl2pPr lvl="1" rtl="0">
              <a:spcBef>
                <a:spcPts val="0"/>
              </a:spcBef>
              <a:spcAft>
                <a:spcPts val="0"/>
              </a:spcAft>
              <a:buClr>
                <a:srgbClr val="FFFFFF"/>
              </a:buClr>
              <a:buSzPts val="1100"/>
              <a:buNone/>
              <a:defRPr>
                <a:solidFill>
                  <a:srgbClr val="FFFFFF"/>
                </a:solidFill>
              </a:defRPr>
            </a:lvl2pPr>
            <a:lvl3pPr lvl="2" rtl="0">
              <a:spcBef>
                <a:spcPts val="0"/>
              </a:spcBef>
              <a:spcAft>
                <a:spcPts val="0"/>
              </a:spcAft>
              <a:buClr>
                <a:srgbClr val="FFFFFF"/>
              </a:buClr>
              <a:buSzPts val="1100"/>
              <a:buNone/>
              <a:defRPr>
                <a:solidFill>
                  <a:srgbClr val="FFFFFF"/>
                </a:solidFill>
              </a:defRPr>
            </a:lvl3pPr>
            <a:lvl4pPr lvl="3" rtl="0">
              <a:spcBef>
                <a:spcPts val="0"/>
              </a:spcBef>
              <a:spcAft>
                <a:spcPts val="0"/>
              </a:spcAft>
              <a:buClr>
                <a:srgbClr val="FFFFFF"/>
              </a:buClr>
              <a:buSzPts val="1100"/>
              <a:buNone/>
              <a:defRPr>
                <a:solidFill>
                  <a:srgbClr val="FFFFFF"/>
                </a:solidFill>
              </a:defRPr>
            </a:lvl4pPr>
            <a:lvl5pPr lvl="4" rtl="0">
              <a:spcBef>
                <a:spcPts val="0"/>
              </a:spcBef>
              <a:spcAft>
                <a:spcPts val="0"/>
              </a:spcAft>
              <a:buClr>
                <a:srgbClr val="FFFFFF"/>
              </a:buClr>
              <a:buSzPts val="1100"/>
              <a:buNone/>
              <a:defRPr>
                <a:solidFill>
                  <a:srgbClr val="FFFFFF"/>
                </a:solidFill>
              </a:defRPr>
            </a:lvl5pPr>
            <a:lvl6pPr lvl="5" rtl="0">
              <a:spcBef>
                <a:spcPts val="0"/>
              </a:spcBef>
              <a:spcAft>
                <a:spcPts val="0"/>
              </a:spcAft>
              <a:buClr>
                <a:srgbClr val="FFFFFF"/>
              </a:buClr>
              <a:buSzPts val="1100"/>
              <a:buNone/>
              <a:defRPr>
                <a:solidFill>
                  <a:srgbClr val="FFFFFF"/>
                </a:solidFill>
              </a:defRPr>
            </a:lvl6pPr>
            <a:lvl7pPr lvl="6" rtl="0">
              <a:spcBef>
                <a:spcPts val="0"/>
              </a:spcBef>
              <a:spcAft>
                <a:spcPts val="0"/>
              </a:spcAft>
              <a:buClr>
                <a:srgbClr val="FFFFFF"/>
              </a:buClr>
              <a:buSzPts val="1100"/>
              <a:buNone/>
              <a:defRPr>
                <a:solidFill>
                  <a:srgbClr val="FFFFFF"/>
                </a:solidFill>
              </a:defRPr>
            </a:lvl7pPr>
            <a:lvl8pPr lvl="7" rtl="0">
              <a:spcBef>
                <a:spcPts val="0"/>
              </a:spcBef>
              <a:spcAft>
                <a:spcPts val="0"/>
              </a:spcAft>
              <a:buClr>
                <a:srgbClr val="FFFFFF"/>
              </a:buClr>
              <a:buSzPts val="1100"/>
              <a:buNone/>
              <a:defRPr>
                <a:solidFill>
                  <a:srgbClr val="FFFFFF"/>
                </a:solidFill>
              </a:defRPr>
            </a:lvl8pPr>
            <a:lvl9pPr lvl="8" rtl="0">
              <a:spcBef>
                <a:spcPts val="0"/>
              </a:spcBef>
              <a:spcAft>
                <a:spcPts val="0"/>
              </a:spcAft>
              <a:buClr>
                <a:srgbClr val="FFFFFF"/>
              </a:buClr>
              <a:buSzPts val="1100"/>
              <a:buNone/>
              <a:defRPr>
                <a:solidFill>
                  <a:srgbClr val="FFFFFF"/>
                </a:solidFill>
              </a:defRPr>
            </a:lvl9pPr>
          </a:lstStyle>
          <a:p>
            <a:endParaRPr/>
          </a:p>
        </p:txBody>
      </p:sp>
      <p:sp>
        <p:nvSpPr>
          <p:cNvPr id="81" name="Google Shape;81;p25"/>
          <p:cNvSpPr txBox="1"/>
          <p:nvPr/>
        </p:nvSpPr>
        <p:spPr>
          <a:xfrm>
            <a:off x="2092967" y="2159267"/>
            <a:ext cx="2145600" cy="3976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600" b="1" i="0" u="none" strike="noStrike" kern="1200" cap="none" spc="0" normalizeH="0" baseline="0" noProof="0">
                <a:ln>
                  <a:noFill/>
                </a:ln>
                <a:solidFill>
                  <a:srgbClr val="FFFFFF"/>
                </a:solidFill>
                <a:effectLst/>
                <a:uLnTx/>
                <a:uFillTx/>
                <a:latin typeface="Roboto Condensed"/>
                <a:ea typeface="Roboto Condensed"/>
                <a:cs typeface="Roboto Condensed"/>
                <a:sym typeface="Roboto Condensed"/>
              </a:rPr>
              <a:t>Tiger Rock Technology</a:t>
            </a:r>
            <a:endParaRPr kumimoji="0" sz="1600" b="1" i="0" u="none" strike="noStrike" kern="1200" cap="none" spc="0" normalizeH="0" baseline="0" noProof="0">
              <a:ln>
                <a:noFill/>
              </a:ln>
              <a:solidFill>
                <a:srgbClr val="FFFFFF"/>
              </a:solidFill>
              <a:effectLst/>
              <a:uLnTx/>
              <a:uFillTx/>
              <a:latin typeface="Roboto Condensed"/>
              <a:ea typeface="Roboto Condensed"/>
              <a:cs typeface="Roboto Condensed"/>
              <a:sym typeface="Roboto Condensed"/>
            </a:endParaRPr>
          </a:p>
        </p:txBody>
      </p:sp>
      <p:sp>
        <p:nvSpPr>
          <p:cNvPr id="82" name="Google Shape;82;p25"/>
          <p:cNvSpPr txBox="1"/>
          <p:nvPr/>
        </p:nvSpPr>
        <p:spPr>
          <a:xfrm>
            <a:off x="2092967" y="2490851"/>
            <a:ext cx="3425200" cy="3976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FFFFFF"/>
                </a:solidFill>
                <a:effectLst/>
                <a:uLnTx/>
                <a:uFillTx/>
                <a:latin typeface="Roboto Condensed"/>
                <a:ea typeface="Roboto Condensed"/>
                <a:cs typeface="Roboto Condensed"/>
                <a:sym typeface="Roboto Condensed"/>
              </a:rPr>
              <a:t>3012 Lakewood Pointe Drive, Orlando, FL 32817, USA</a:t>
            </a:r>
            <a:endParaRPr kumimoji="0" sz="1200" b="0" i="0" u="none" strike="noStrike" kern="1200" cap="none" spc="0" normalizeH="0" baseline="0" noProof="0">
              <a:ln>
                <a:noFill/>
              </a:ln>
              <a:solidFill>
                <a:srgbClr val="FFFFFF"/>
              </a:solidFill>
              <a:effectLst/>
              <a:uLnTx/>
              <a:uFillTx/>
              <a:latin typeface="Roboto Condensed"/>
              <a:ea typeface="Roboto Condensed"/>
              <a:cs typeface="Roboto Condensed"/>
              <a:sym typeface="Roboto Condensed"/>
            </a:endParaRPr>
          </a:p>
        </p:txBody>
      </p:sp>
      <p:sp>
        <p:nvSpPr>
          <p:cNvPr id="83" name="Google Shape;83;p25"/>
          <p:cNvSpPr txBox="1"/>
          <p:nvPr/>
        </p:nvSpPr>
        <p:spPr>
          <a:xfrm>
            <a:off x="7243733" y="2451651"/>
            <a:ext cx="2145600" cy="3976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600" b="1" i="0" u="none" strike="noStrike" kern="1200" cap="none" spc="0" normalizeH="0" baseline="0" noProof="0">
                <a:ln>
                  <a:noFill/>
                </a:ln>
                <a:solidFill>
                  <a:srgbClr val="000000"/>
                </a:solidFill>
                <a:effectLst/>
                <a:uLnTx/>
                <a:uFillTx/>
                <a:latin typeface="Roboto Condensed"/>
                <a:ea typeface="Roboto Condensed"/>
                <a:cs typeface="Roboto Condensed"/>
                <a:sym typeface="Roboto Condensed"/>
              </a:rPr>
              <a:t>Ban Vien Company</a:t>
            </a:r>
            <a:endParaRPr kumimoji="0" sz="1600" b="1" i="0" u="none" strike="noStrike" kern="1200" cap="none" spc="0" normalizeH="0" baseline="0" noProof="0">
              <a:ln>
                <a:noFill/>
              </a:ln>
              <a:solidFill>
                <a:srgbClr val="000000"/>
              </a:solidFill>
              <a:effectLst/>
              <a:uLnTx/>
              <a:uFillTx/>
              <a:latin typeface="Roboto Condensed"/>
              <a:ea typeface="Roboto Condensed"/>
              <a:cs typeface="Roboto Condensed"/>
              <a:sym typeface="Roboto Condensed"/>
            </a:endParaRPr>
          </a:p>
        </p:txBody>
      </p:sp>
      <p:sp>
        <p:nvSpPr>
          <p:cNvPr id="84" name="Google Shape;84;p25"/>
          <p:cNvSpPr txBox="1"/>
          <p:nvPr/>
        </p:nvSpPr>
        <p:spPr>
          <a:xfrm>
            <a:off x="7243733" y="2783233"/>
            <a:ext cx="3836800" cy="3976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000000"/>
                </a:solidFill>
                <a:effectLst/>
                <a:uLnTx/>
                <a:uFillTx/>
                <a:latin typeface="Roboto Condensed"/>
                <a:ea typeface="Roboto Condensed"/>
                <a:cs typeface="Roboto Condensed"/>
                <a:sym typeface="Roboto Condensed"/>
              </a:rPr>
              <a:t>Copac Square Building, 12 Ton Dan St., Dist 4., HCMC, VN</a:t>
            </a:r>
            <a:endParaRPr kumimoji="0" sz="1200" b="0" i="0" u="none" strike="noStrike" kern="1200" cap="none" spc="0" normalizeH="0" baseline="0" noProof="0">
              <a:ln>
                <a:noFill/>
              </a:ln>
              <a:solidFill>
                <a:srgbClr val="000000"/>
              </a:solidFill>
              <a:effectLst/>
              <a:uLnTx/>
              <a:uFillTx/>
              <a:latin typeface="Roboto Condensed"/>
              <a:ea typeface="Roboto Condensed"/>
              <a:cs typeface="Roboto Condensed"/>
              <a:sym typeface="Roboto Condensed"/>
            </a:endParaRPr>
          </a:p>
        </p:txBody>
      </p:sp>
      <p:sp>
        <p:nvSpPr>
          <p:cNvPr id="85" name="Google Shape;85;p25"/>
          <p:cNvSpPr txBox="1"/>
          <p:nvPr/>
        </p:nvSpPr>
        <p:spPr>
          <a:xfrm>
            <a:off x="7243733" y="3085467"/>
            <a:ext cx="1948400" cy="3976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300" b="1" i="0" u="none" strike="noStrike" kern="1200" cap="none" spc="0" normalizeH="0" baseline="0" noProof="0">
                <a:ln>
                  <a:noFill/>
                </a:ln>
                <a:solidFill>
                  <a:srgbClr val="000000"/>
                </a:solidFill>
                <a:effectLst/>
                <a:uLnTx/>
                <a:uFillTx/>
                <a:latin typeface="Roboto Condensed"/>
                <a:ea typeface="Roboto Condensed"/>
                <a:cs typeface="Roboto Condensed"/>
                <a:sym typeface="Roboto Condensed"/>
              </a:rPr>
              <a:t>(+84) 28 6261 5857</a:t>
            </a:r>
            <a:endParaRPr kumimoji="0" sz="1300" b="1" i="0" u="none" strike="noStrike" kern="1200" cap="none" spc="0" normalizeH="0" baseline="0" noProof="0">
              <a:ln>
                <a:noFill/>
              </a:ln>
              <a:solidFill>
                <a:srgbClr val="000000"/>
              </a:solidFill>
              <a:effectLst/>
              <a:uLnTx/>
              <a:uFillTx/>
              <a:latin typeface="Roboto Condensed"/>
              <a:ea typeface="Roboto Condensed"/>
              <a:cs typeface="Roboto Condensed"/>
              <a:sym typeface="Roboto Condensed"/>
            </a:endParaRPr>
          </a:p>
        </p:txBody>
      </p:sp>
      <p:sp>
        <p:nvSpPr>
          <p:cNvPr id="86" name="Google Shape;86;p25"/>
          <p:cNvSpPr txBox="1"/>
          <p:nvPr/>
        </p:nvSpPr>
        <p:spPr>
          <a:xfrm>
            <a:off x="7449533" y="4586433"/>
            <a:ext cx="2145600" cy="3976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600" b="1" i="0" u="none" strike="noStrike" kern="1200" cap="none" spc="0" normalizeH="0" baseline="0" noProof="0">
                <a:ln>
                  <a:noFill/>
                </a:ln>
                <a:solidFill>
                  <a:srgbClr val="FFFFFF"/>
                </a:solidFill>
                <a:effectLst/>
                <a:uLnTx/>
                <a:uFillTx/>
                <a:latin typeface="Roboto Condensed"/>
                <a:ea typeface="Roboto Condensed"/>
                <a:cs typeface="Roboto Condensed"/>
                <a:sym typeface="Roboto Condensed"/>
              </a:rPr>
              <a:t>e-Future Technology</a:t>
            </a:r>
            <a:endParaRPr kumimoji="0" sz="1600" b="1" i="0" u="none" strike="noStrike" kern="1200" cap="none" spc="0" normalizeH="0" baseline="0" noProof="0">
              <a:ln>
                <a:noFill/>
              </a:ln>
              <a:solidFill>
                <a:srgbClr val="FFFFFF"/>
              </a:solidFill>
              <a:effectLst/>
              <a:uLnTx/>
              <a:uFillTx/>
              <a:latin typeface="Roboto Condensed"/>
              <a:ea typeface="Roboto Condensed"/>
              <a:cs typeface="Roboto Condensed"/>
              <a:sym typeface="Roboto Condensed"/>
            </a:endParaRPr>
          </a:p>
        </p:txBody>
      </p:sp>
      <p:sp>
        <p:nvSpPr>
          <p:cNvPr id="87" name="Google Shape;87;p25"/>
          <p:cNvSpPr txBox="1"/>
          <p:nvPr/>
        </p:nvSpPr>
        <p:spPr>
          <a:xfrm>
            <a:off x="7449533" y="4918017"/>
            <a:ext cx="3425200" cy="3976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FFFFFF"/>
                </a:solidFill>
                <a:effectLst/>
                <a:uLnTx/>
                <a:uFillTx/>
                <a:latin typeface="Roboto Condensed"/>
                <a:ea typeface="Roboto Condensed"/>
                <a:cs typeface="Roboto Condensed"/>
                <a:sym typeface="Roboto Condensed"/>
              </a:rPr>
              <a:t>16 Kallang Place, #07-01/02/03, Singapore 339156</a:t>
            </a:r>
            <a:endParaRPr kumimoji="0" sz="1200" b="0" i="0" u="none" strike="noStrike" kern="1200" cap="none" spc="0" normalizeH="0" baseline="0" noProof="0">
              <a:ln>
                <a:noFill/>
              </a:ln>
              <a:solidFill>
                <a:srgbClr val="FFFFFF"/>
              </a:solidFill>
              <a:effectLst/>
              <a:uLnTx/>
              <a:uFillTx/>
              <a:latin typeface="Roboto Condensed"/>
              <a:ea typeface="Roboto Condensed"/>
              <a:cs typeface="Roboto Condensed"/>
              <a:sym typeface="Roboto Condensed"/>
            </a:endParaRPr>
          </a:p>
        </p:txBody>
      </p:sp>
    </p:spTree>
    <p:extLst>
      <p:ext uri="{BB962C8B-B14F-4D97-AF65-F5344CB8AC3E}">
        <p14:creationId xmlns:p14="http://schemas.microsoft.com/office/powerpoint/2010/main" val="27858883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he end">
  <p:cSld name="The end">
    <p:spTree>
      <p:nvGrpSpPr>
        <p:cNvPr id="1" name="Shape 88"/>
        <p:cNvGrpSpPr/>
        <p:nvPr/>
      </p:nvGrpSpPr>
      <p:grpSpPr>
        <a:xfrm>
          <a:off x="0" y="0"/>
          <a:ext cx="0" cy="0"/>
          <a:chOff x="0" y="0"/>
          <a:chExt cx="0" cy="0"/>
        </a:xfrm>
      </p:grpSpPr>
      <p:pic>
        <p:nvPicPr>
          <p:cNvPr id="89" name="Google Shape;89;p26"/>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90" name="Google Shape;90;p26"/>
          <p:cNvSpPr txBox="1">
            <a:spLocks noGrp="1"/>
          </p:cNvSpPr>
          <p:nvPr>
            <p:ph type="title"/>
          </p:nvPr>
        </p:nvSpPr>
        <p:spPr>
          <a:xfrm>
            <a:off x="372767" y="2838433"/>
            <a:ext cx="11446400" cy="2014400"/>
          </a:xfrm>
          <a:prstGeom prst="rect">
            <a:avLst/>
          </a:prstGeom>
          <a:noFill/>
          <a:ln>
            <a:noFill/>
          </a:ln>
        </p:spPr>
        <p:txBody>
          <a:bodyPr spcFirstLastPara="1" wrap="square" lIns="68575" tIns="34275" rIns="68575" bIns="34275" anchor="ctr" anchorCtr="0">
            <a:noAutofit/>
          </a:bodyPr>
          <a:lstStyle>
            <a:lvl1pPr lvl="0" algn="ctr">
              <a:lnSpc>
                <a:spcPct val="90000"/>
              </a:lnSpc>
              <a:spcBef>
                <a:spcPts val="0"/>
              </a:spcBef>
              <a:spcAft>
                <a:spcPts val="0"/>
              </a:spcAft>
              <a:buClr>
                <a:schemeClr val="lt1"/>
              </a:buClr>
              <a:buSzPts val="6000"/>
              <a:buFont typeface="Roboto Condensed"/>
              <a:buNone/>
              <a:defRPr sz="8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extLst>
      <p:ext uri="{BB962C8B-B14F-4D97-AF65-F5344CB8AC3E}">
        <p14:creationId xmlns:p14="http://schemas.microsoft.com/office/powerpoint/2010/main" val="332738832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BG]">
  <p:cSld name="Title Only [BG]">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7"/>
          <p:cNvSpPr txBox="1">
            <a:spLocks noGrp="1"/>
          </p:cNvSpPr>
          <p:nvPr>
            <p:ph type="title"/>
          </p:nvPr>
        </p:nvSpPr>
        <p:spPr>
          <a:xfrm>
            <a:off x="436605" y="255716"/>
            <a:ext cx="11310400" cy="8376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extLst>
      <p:ext uri="{BB962C8B-B14F-4D97-AF65-F5344CB8AC3E}">
        <p14:creationId xmlns:p14="http://schemas.microsoft.com/office/powerpoint/2010/main" val="147233616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lank [no BG]">
  <p:cSld name="Blank [no BG]">
    <p:spTree>
      <p:nvGrpSpPr>
        <p:cNvPr id="1" name="Shape 93"/>
        <p:cNvGrpSpPr/>
        <p:nvPr/>
      </p:nvGrpSpPr>
      <p:grpSpPr>
        <a:xfrm>
          <a:off x="0" y="0"/>
          <a:ext cx="0" cy="0"/>
          <a:chOff x="0" y="0"/>
          <a:chExt cx="0" cy="0"/>
        </a:xfrm>
      </p:grpSpPr>
    </p:spTree>
    <p:extLst>
      <p:ext uri="{BB962C8B-B14F-4D97-AF65-F5344CB8AC3E}">
        <p14:creationId xmlns:p14="http://schemas.microsoft.com/office/powerpoint/2010/main" val="4872743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16D40AD-C872-47F0-AE41-913F0B3F6327}"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4/29/2022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DE5B4A-FE16-4C4A-A06D-663C5D27413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9750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EC6E174-D2D2-46FF-B1F8-4EC6B9AFD50C}" type="datetimeFigureOut">
              <a:rPr lang="en-US" smtClean="0"/>
              <a:t>4/29/2022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3B0D7C-0727-4953-B3FF-3FC03BFFEDE9}" type="slidenum">
              <a:rPr lang="en-US" smtClean="0"/>
              <a:t>‹#›</a:t>
            </a:fld>
            <a:endParaRPr lang="en-US"/>
          </a:p>
        </p:txBody>
      </p:sp>
    </p:spTree>
    <p:extLst>
      <p:ext uri="{BB962C8B-B14F-4D97-AF65-F5344CB8AC3E}">
        <p14:creationId xmlns:p14="http://schemas.microsoft.com/office/powerpoint/2010/main" val="212118176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16D40AD-C872-47F0-AE41-913F0B3F6327}"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4/29/2022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DE5B4A-FE16-4C4A-A06D-663C5D27413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8742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16D40AD-C872-47F0-AE41-913F0B3F6327}"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4/29/2022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DE5B4A-FE16-4C4A-A06D-663C5D27413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65776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16D40AD-C872-47F0-AE41-913F0B3F6327}"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4/29/2022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DE5B4A-FE16-4C4A-A06D-663C5D27413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74794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16D40AD-C872-47F0-AE41-913F0B3F6327}"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4/29/2022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DE5B4A-FE16-4C4A-A06D-663C5D27413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80224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16D40AD-C872-47F0-AE41-913F0B3F6327}"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4/29/2022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DE5B4A-FE16-4C4A-A06D-663C5D27413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6336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16D40AD-C872-47F0-AE41-913F0B3F6327}"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4/29/2022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DE5B4A-FE16-4C4A-A06D-663C5D27413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78105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16D40AD-C872-47F0-AE41-913F0B3F6327}"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4/29/2022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DE5B4A-FE16-4C4A-A06D-663C5D27413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83140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16D40AD-C872-47F0-AE41-913F0B3F6327}"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4/29/2022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DE5B4A-FE16-4C4A-A06D-663C5D27413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13288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16D40AD-C872-47F0-AE41-913F0B3F6327}"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4/29/2022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DE5B4A-FE16-4C4A-A06D-663C5D27413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008993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16D40AD-C872-47F0-AE41-913F0B3F6327}"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4/29/2022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DE5B4A-FE16-4C4A-A06D-663C5D27413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6419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EC6E174-D2D2-46FF-B1F8-4EC6B9AFD50C}" type="datetimeFigureOut">
              <a:rPr lang="en-US" smtClean="0"/>
              <a:t>4/29/2022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A3B0D7C-0727-4953-B3FF-3FC03BFFEDE9}" type="slidenum">
              <a:rPr lang="en-US" smtClean="0"/>
              <a:t>‹#›</a:t>
            </a:fld>
            <a:endParaRPr lang="en-US"/>
          </a:p>
        </p:txBody>
      </p:sp>
    </p:spTree>
    <p:extLst>
      <p:ext uri="{BB962C8B-B14F-4D97-AF65-F5344CB8AC3E}">
        <p14:creationId xmlns:p14="http://schemas.microsoft.com/office/powerpoint/2010/main" val="365512439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68"/>
        <p:cNvGrpSpPr/>
        <p:nvPr/>
      </p:nvGrpSpPr>
      <p:grpSpPr>
        <a:xfrm>
          <a:off x="0" y="0"/>
          <a:ext cx="0" cy="0"/>
          <a:chOff x="0" y="0"/>
          <a:chExt cx="0" cy="0"/>
        </a:xfrm>
      </p:grpSpPr>
      <p:pic>
        <p:nvPicPr>
          <p:cNvPr id="69" name="Google Shape;69;p22"/>
          <p:cNvPicPr preferRelativeResize="0"/>
          <p:nvPr/>
        </p:nvPicPr>
        <p:blipFill>
          <a:blip r:embed="rId2">
            <a:alphaModFix/>
          </a:blip>
          <a:stretch>
            <a:fillRect/>
          </a:stretch>
        </p:blipFill>
        <p:spPr>
          <a:xfrm>
            <a:off x="0" y="0"/>
            <a:ext cx="12192000" cy="6858000"/>
          </a:xfrm>
          <a:prstGeom prst="rect">
            <a:avLst/>
          </a:prstGeom>
          <a:noFill/>
          <a:ln>
            <a:noFill/>
          </a:ln>
        </p:spPr>
      </p:pic>
      <p:sp>
        <p:nvSpPr>
          <p:cNvPr id="70" name="Google Shape;70;p22"/>
          <p:cNvSpPr txBox="1">
            <a:spLocks noGrp="1"/>
          </p:cNvSpPr>
          <p:nvPr>
            <p:ph type="title"/>
          </p:nvPr>
        </p:nvSpPr>
        <p:spPr>
          <a:xfrm>
            <a:off x="705400" y="1020933"/>
            <a:ext cx="5368800" cy="2169200"/>
          </a:xfrm>
          <a:prstGeom prst="rect">
            <a:avLst/>
          </a:prstGeom>
          <a:noFill/>
          <a:ln>
            <a:noFill/>
          </a:ln>
        </p:spPr>
        <p:txBody>
          <a:bodyPr spcFirstLastPara="1" wrap="square" lIns="68575" tIns="34275" rIns="68575" bIns="34275" anchor="b" anchorCtr="0">
            <a:noAutofit/>
          </a:bodyPr>
          <a:lstStyle>
            <a:lvl1pPr marR="0" lvl="0" algn="ctr" rtl="0">
              <a:lnSpc>
                <a:spcPct val="90000"/>
              </a:lnSpc>
              <a:spcBef>
                <a:spcPts val="0"/>
              </a:spcBef>
              <a:spcAft>
                <a:spcPts val="0"/>
              </a:spcAft>
              <a:buClr>
                <a:srgbClr val="FFFFFF"/>
              </a:buClr>
              <a:buSzPts val="2800"/>
              <a:buFont typeface="Roboto Condensed"/>
              <a:buNone/>
              <a:defRPr sz="3700" b="1" i="0" u="none" strike="noStrike" cap="none">
                <a:solidFill>
                  <a:srgbClr val="FFFFFF"/>
                </a:solidFill>
                <a:latin typeface="Roboto Condensed"/>
                <a:ea typeface="Roboto Condensed"/>
                <a:cs typeface="Roboto Condensed"/>
                <a:sym typeface="Roboto Condensed"/>
              </a:defRPr>
            </a:lvl1pPr>
            <a:lvl2pPr lvl="1" algn="ctr" rtl="0">
              <a:spcBef>
                <a:spcPts val="0"/>
              </a:spcBef>
              <a:spcAft>
                <a:spcPts val="0"/>
              </a:spcAft>
              <a:buSzPts val="1100"/>
              <a:buNone/>
              <a:defRPr sz="1900"/>
            </a:lvl2pPr>
            <a:lvl3pPr lvl="2" algn="ctr" rtl="0">
              <a:spcBef>
                <a:spcPts val="0"/>
              </a:spcBef>
              <a:spcAft>
                <a:spcPts val="0"/>
              </a:spcAft>
              <a:buSzPts val="1100"/>
              <a:buNone/>
              <a:defRPr sz="1900"/>
            </a:lvl3pPr>
            <a:lvl4pPr lvl="3" algn="ctr" rtl="0">
              <a:spcBef>
                <a:spcPts val="0"/>
              </a:spcBef>
              <a:spcAft>
                <a:spcPts val="0"/>
              </a:spcAft>
              <a:buSzPts val="1100"/>
              <a:buNone/>
              <a:defRPr sz="1900"/>
            </a:lvl4pPr>
            <a:lvl5pPr lvl="4" algn="ctr" rtl="0">
              <a:spcBef>
                <a:spcPts val="0"/>
              </a:spcBef>
              <a:spcAft>
                <a:spcPts val="0"/>
              </a:spcAft>
              <a:buSzPts val="1100"/>
              <a:buNone/>
              <a:defRPr sz="1900"/>
            </a:lvl5pPr>
            <a:lvl6pPr lvl="5" algn="ctr" rtl="0">
              <a:spcBef>
                <a:spcPts val="0"/>
              </a:spcBef>
              <a:spcAft>
                <a:spcPts val="0"/>
              </a:spcAft>
              <a:buSzPts val="1100"/>
              <a:buNone/>
              <a:defRPr sz="1900"/>
            </a:lvl6pPr>
            <a:lvl7pPr lvl="6" algn="ctr" rtl="0">
              <a:spcBef>
                <a:spcPts val="0"/>
              </a:spcBef>
              <a:spcAft>
                <a:spcPts val="0"/>
              </a:spcAft>
              <a:buSzPts val="1100"/>
              <a:buNone/>
              <a:defRPr sz="1900"/>
            </a:lvl7pPr>
            <a:lvl8pPr lvl="7" algn="ctr" rtl="0">
              <a:spcBef>
                <a:spcPts val="0"/>
              </a:spcBef>
              <a:spcAft>
                <a:spcPts val="0"/>
              </a:spcAft>
              <a:buSzPts val="1100"/>
              <a:buNone/>
              <a:defRPr sz="1900"/>
            </a:lvl8pPr>
            <a:lvl9pPr lvl="8" algn="ctr" rtl="0">
              <a:spcBef>
                <a:spcPts val="0"/>
              </a:spcBef>
              <a:spcAft>
                <a:spcPts val="0"/>
              </a:spcAft>
              <a:buSzPts val="1100"/>
              <a:buNone/>
              <a:defRPr sz="1900"/>
            </a:lvl9pPr>
          </a:lstStyle>
          <a:p>
            <a:endParaRPr/>
          </a:p>
        </p:txBody>
      </p:sp>
      <p:sp>
        <p:nvSpPr>
          <p:cNvPr id="71" name="Google Shape;71;p22"/>
          <p:cNvSpPr txBox="1">
            <a:spLocks noGrp="1"/>
          </p:cNvSpPr>
          <p:nvPr>
            <p:ph type="body" idx="1"/>
          </p:nvPr>
        </p:nvSpPr>
        <p:spPr>
          <a:xfrm>
            <a:off x="705400" y="3382567"/>
            <a:ext cx="5368800" cy="2047600"/>
          </a:xfrm>
          <a:prstGeom prst="rect">
            <a:avLst/>
          </a:prstGeom>
          <a:noFill/>
          <a:ln>
            <a:noFill/>
          </a:ln>
        </p:spPr>
        <p:txBody>
          <a:bodyPr spcFirstLastPara="1" wrap="square" lIns="68575" tIns="34275" rIns="68575" bIns="34275" anchor="t" anchorCtr="0">
            <a:noAutofit/>
          </a:bodyPr>
          <a:lstStyle>
            <a:lvl1pPr marL="609585" marR="0" lvl="0" indent="-304792" algn="ctr" rtl="0">
              <a:lnSpc>
                <a:spcPct val="114000"/>
              </a:lnSpc>
              <a:spcBef>
                <a:spcPts val="0"/>
              </a:spcBef>
              <a:spcAft>
                <a:spcPts val="0"/>
              </a:spcAft>
              <a:buClr>
                <a:srgbClr val="FFFFFF"/>
              </a:buClr>
              <a:buSzPts val="1100"/>
              <a:buFont typeface="Roboto Condensed"/>
              <a:buNone/>
              <a:defRPr sz="1500" i="0" u="none" strike="noStrike" cap="none">
                <a:solidFill>
                  <a:srgbClr val="FFFFFF"/>
                </a:solidFill>
                <a:latin typeface="Roboto Condensed"/>
                <a:ea typeface="Roboto Condensed"/>
                <a:cs typeface="Roboto Condensed"/>
                <a:sym typeface="Roboto Condensed"/>
              </a:defRPr>
            </a:lvl1pPr>
            <a:lvl2pPr marL="1219170" marR="0" lvl="1" indent="-397923" algn="ctr" rtl="0">
              <a:lnSpc>
                <a:spcPct val="114000"/>
              </a:lnSpc>
              <a:spcBef>
                <a:spcPts val="1333"/>
              </a:spcBef>
              <a:spcAft>
                <a:spcPts val="0"/>
              </a:spcAft>
              <a:buClr>
                <a:srgbClr val="FFFFFF"/>
              </a:buClr>
              <a:buSzPts val="1100"/>
              <a:buFont typeface="Roboto Condensed"/>
              <a:buChar char="•"/>
              <a:defRPr sz="1500" i="0" u="none" strike="noStrike" cap="none">
                <a:solidFill>
                  <a:srgbClr val="FFFFFF"/>
                </a:solidFill>
                <a:latin typeface="Roboto Condensed"/>
                <a:ea typeface="Roboto Condensed"/>
                <a:cs typeface="Roboto Condensed"/>
                <a:sym typeface="Roboto Condensed"/>
              </a:defRPr>
            </a:lvl2pPr>
            <a:lvl3pPr marL="1828754" marR="0" lvl="2" indent="-397923" algn="ctr" rtl="0">
              <a:lnSpc>
                <a:spcPct val="114000"/>
              </a:lnSpc>
              <a:spcBef>
                <a:spcPts val="1333"/>
              </a:spcBef>
              <a:spcAft>
                <a:spcPts val="0"/>
              </a:spcAft>
              <a:buClr>
                <a:srgbClr val="FFFFFF"/>
              </a:buClr>
              <a:buSzPts val="1100"/>
              <a:buFont typeface="Roboto Condensed"/>
              <a:buChar char="•"/>
              <a:defRPr sz="1500" i="0" u="none" strike="noStrike" cap="none">
                <a:solidFill>
                  <a:srgbClr val="FFFFFF"/>
                </a:solidFill>
                <a:latin typeface="Roboto Condensed"/>
                <a:ea typeface="Roboto Condensed"/>
                <a:cs typeface="Roboto Condensed"/>
                <a:sym typeface="Roboto Condensed"/>
              </a:defRPr>
            </a:lvl3pPr>
            <a:lvl4pPr marL="2438339" marR="0" lvl="3" indent="-397923" algn="ctr" rtl="0">
              <a:lnSpc>
                <a:spcPct val="114000"/>
              </a:lnSpc>
              <a:spcBef>
                <a:spcPts val="1333"/>
              </a:spcBef>
              <a:spcAft>
                <a:spcPts val="0"/>
              </a:spcAft>
              <a:buClr>
                <a:srgbClr val="FFFFFF"/>
              </a:buClr>
              <a:buSzPts val="1100"/>
              <a:buFont typeface="Roboto Condensed"/>
              <a:buChar char="•"/>
              <a:defRPr sz="1500" i="0" u="none" strike="noStrike" cap="none">
                <a:solidFill>
                  <a:srgbClr val="FFFFFF"/>
                </a:solidFill>
                <a:latin typeface="Roboto Condensed"/>
                <a:ea typeface="Roboto Condensed"/>
                <a:cs typeface="Roboto Condensed"/>
                <a:sym typeface="Roboto Condensed"/>
              </a:defRPr>
            </a:lvl4pPr>
            <a:lvl5pPr marL="3047924" marR="0" lvl="4" indent="-397923" algn="ctr" rtl="0">
              <a:lnSpc>
                <a:spcPct val="114000"/>
              </a:lnSpc>
              <a:spcBef>
                <a:spcPts val="1333"/>
              </a:spcBef>
              <a:spcAft>
                <a:spcPts val="0"/>
              </a:spcAft>
              <a:buClr>
                <a:srgbClr val="FFFFFF"/>
              </a:buClr>
              <a:buSzPts val="1100"/>
              <a:buFont typeface="Roboto Condensed"/>
              <a:buChar char="•"/>
              <a:defRPr sz="1500" i="0" u="none" strike="noStrike" cap="none">
                <a:solidFill>
                  <a:srgbClr val="FFFFFF"/>
                </a:solidFill>
                <a:latin typeface="Roboto Condensed"/>
                <a:ea typeface="Roboto Condensed"/>
                <a:cs typeface="Roboto Condensed"/>
                <a:sym typeface="Roboto Condensed"/>
              </a:defRPr>
            </a:lvl5pPr>
            <a:lvl6pPr marL="3657509" marR="0" lvl="5" indent="-397923" algn="ctr" rtl="0">
              <a:lnSpc>
                <a:spcPct val="114000"/>
              </a:lnSpc>
              <a:spcBef>
                <a:spcPts val="1333"/>
              </a:spcBef>
              <a:spcAft>
                <a:spcPts val="0"/>
              </a:spcAft>
              <a:buClr>
                <a:srgbClr val="FFFFFF"/>
              </a:buClr>
              <a:buSzPts val="1100"/>
              <a:buFont typeface="Roboto Condensed"/>
              <a:buChar char="•"/>
              <a:defRPr sz="1500" i="0" u="none" strike="noStrike" cap="none">
                <a:solidFill>
                  <a:srgbClr val="FFFFFF"/>
                </a:solidFill>
                <a:latin typeface="Roboto Condensed"/>
                <a:ea typeface="Roboto Condensed"/>
                <a:cs typeface="Roboto Condensed"/>
                <a:sym typeface="Roboto Condensed"/>
              </a:defRPr>
            </a:lvl6pPr>
            <a:lvl7pPr marL="4267093" marR="0" lvl="6" indent="-397923" algn="ctr" rtl="0">
              <a:lnSpc>
                <a:spcPct val="114000"/>
              </a:lnSpc>
              <a:spcBef>
                <a:spcPts val="1333"/>
              </a:spcBef>
              <a:spcAft>
                <a:spcPts val="0"/>
              </a:spcAft>
              <a:buClr>
                <a:srgbClr val="FFFFFF"/>
              </a:buClr>
              <a:buSzPts val="1100"/>
              <a:buFont typeface="Roboto Condensed"/>
              <a:buChar char="•"/>
              <a:defRPr sz="1500" i="0" u="none" strike="noStrike" cap="none">
                <a:solidFill>
                  <a:srgbClr val="FFFFFF"/>
                </a:solidFill>
                <a:latin typeface="Roboto Condensed"/>
                <a:ea typeface="Roboto Condensed"/>
                <a:cs typeface="Roboto Condensed"/>
                <a:sym typeface="Roboto Condensed"/>
              </a:defRPr>
            </a:lvl7pPr>
            <a:lvl8pPr marL="4876678" marR="0" lvl="7" indent="-397923" algn="ctr" rtl="0">
              <a:lnSpc>
                <a:spcPct val="114000"/>
              </a:lnSpc>
              <a:spcBef>
                <a:spcPts val="1333"/>
              </a:spcBef>
              <a:spcAft>
                <a:spcPts val="0"/>
              </a:spcAft>
              <a:buClr>
                <a:srgbClr val="FFFFFF"/>
              </a:buClr>
              <a:buSzPts val="1100"/>
              <a:buFont typeface="Roboto Condensed"/>
              <a:buChar char="•"/>
              <a:defRPr sz="1500" i="0" u="none" strike="noStrike" cap="none">
                <a:solidFill>
                  <a:srgbClr val="FFFFFF"/>
                </a:solidFill>
                <a:latin typeface="Roboto Condensed"/>
                <a:ea typeface="Roboto Condensed"/>
                <a:cs typeface="Roboto Condensed"/>
                <a:sym typeface="Roboto Condensed"/>
              </a:defRPr>
            </a:lvl8pPr>
            <a:lvl9pPr marL="5486263" marR="0" lvl="8" indent="-397923" algn="ctr" rtl="0">
              <a:lnSpc>
                <a:spcPct val="114000"/>
              </a:lnSpc>
              <a:spcBef>
                <a:spcPts val="1333"/>
              </a:spcBef>
              <a:spcAft>
                <a:spcPts val="1333"/>
              </a:spcAft>
              <a:buClr>
                <a:srgbClr val="FFFFFF"/>
              </a:buClr>
              <a:buSzPts val="1100"/>
              <a:buFont typeface="Roboto Condensed"/>
              <a:buChar char="•"/>
              <a:defRPr sz="1500" i="0" u="none" strike="noStrike" cap="none">
                <a:solidFill>
                  <a:srgbClr val="FFFFFF"/>
                </a:solidFill>
                <a:latin typeface="Roboto Condensed"/>
                <a:ea typeface="Roboto Condensed"/>
                <a:cs typeface="Roboto Condensed"/>
                <a:sym typeface="Roboto Condensed"/>
              </a:defRPr>
            </a:lvl9pPr>
          </a:lstStyle>
          <a:p>
            <a:endParaRPr/>
          </a:p>
        </p:txBody>
      </p:sp>
      <p:sp>
        <p:nvSpPr>
          <p:cNvPr id="72" name="Google Shape;72;p22"/>
          <p:cNvSpPr txBox="1">
            <a:spLocks noGrp="1"/>
          </p:cNvSpPr>
          <p:nvPr>
            <p:ph type="body" idx="2"/>
          </p:nvPr>
        </p:nvSpPr>
        <p:spPr>
          <a:xfrm>
            <a:off x="7324967" y="960133"/>
            <a:ext cx="4324000" cy="4624400"/>
          </a:xfrm>
          <a:prstGeom prst="rect">
            <a:avLst/>
          </a:prstGeom>
          <a:noFill/>
          <a:ln>
            <a:noFill/>
          </a:ln>
        </p:spPr>
        <p:txBody>
          <a:bodyPr spcFirstLastPara="1" wrap="square" lIns="91425" tIns="91425" rIns="91425" bIns="91425" anchor="t" anchorCtr="0">
            <a:noAutofit/>
          </a:bodyPr>
          <a:lstStyle>
            <a:lvl1pPr marL="609585" lvl="0" indent="-423323">
              <a:lnSpc>
                <a:spcPct val="114000"/>
              </a:lnSpc>
              <a:spcBef>
                <a:spcPts val="0"/>
              </a:spcBef>
              <a:spcAft>
                <a:spcPts val="0"/>
              </a:spcAft>
              <a:buSzPts val="1400"/>
              <a:buFont typeface="Roboto Condensed"/>
              <a:buChar char="●"/>
              <a:defRPr>
                <a:latin typeface="Roboto Condensed"/>
                <a:ea typeface="Roboto Condensed"/>
                <a:cs typeface="Roboto Condensed"/>
                <a:sym typeface="Roboto Condensed"/>
              </a:defRPr>
            </a:lvl1pPr>
            <a:lvl2pPr marL="1219170" lvl="1" indent="-406390">
              <a:lnSpc>
                <a:spcPct val="114000"/>
              </a:lnSpc>
              <a:spcBef>
                <a:spcPts val="1333"/>
              </a:spcBef>
              <a:spcAft>
                <a:spcPts val="0"/>
              </a:spcAft>
              <a:buSzPts val="1200"/>
              <a:buFont typeface="Roboto Condensed"/>
              <a:buChar char="○"/>
              <a:defRPr sz="1600">
                <a:latin typeface="Roboto Condensed"/>
                <a:ea typeface="Roboto Condensed"/>
                <a:cs typeface="Roboto Condensed"/>
                <a:sym typeface="Roboto Condensed"/>
              </a:defRPr>
            </a:lvl2pPr>
            <a:lvl3pPr marL="1828754" lvl="2" indent="-406390">
              <a:lnSpc>
                <a:spcPct val="114000"/>
              </a:lnSpc>
              <a:spcBef>
                <a:spcPts val="1333"/>
              </a:spcBef>
              <a:spcAft>
                <a:spcPts val="0"/>
              </a:spcAft>
              <a:buSzPts val="1200"/>
              <a:buFont typeface="Roboto Condensed"/>
              <a:buChar char="■"/>
              <a:defRPr sz="1600">
                <a:latin typeface="Roboto Condensed"/>
                <a:ea typeface="Roboto Condensed"/>
                <a:cs typeface="Roboto Condensed"/>
                <a:sym typeface="Roboto Condensed"/>
              </a:defRPr>
            </a:lvl3pPr>
            <a:lvl4pPr marL="2438339" lvl="3" indent="-406390">
              <a:lnSpc>
                <a:spcPct val="114000"/>
              </a:lnSpc>
              <a:spcBef>
                <a:spcPts val="1333"/>
              </a:spcBef>
              <a:spcAft>
                <a:spcPts val="0"/>
              </a:spcAft>
              <a:buSzPts val="1200"/>
              <a:buFont typeface="Roboto Condensed"/>
              <a:buChar char="●"/>
              <a:defRPr sz="1600">
                <a:latin typeface="Roboto Condensed"/>
                <a:ea typeface="Roboto Condensed"/>
                <a:cs typeface="Roboto Condensed"/>
                <a:sym typeface="Roboto Condensed"/>
              </a:defRPr>
            </a:lvl4pPr>
            <a:lvl5pPr marL="3047924" lvl="4" indent="-406390">
              <a:lnSpc>
                <a:spcPct val="114000"/>
              </a:lnSpc>
              <a:spcBef>
                <a:spcPts val="1333"/>
              </a:spcBef>
              <a:spcAft>
                <a:spcPts val="0"/>
              </a:spcAft>
              <a:buSzPts val="1200"/>
              <a:buFont typeface="Roboto Condensed"/>
              <a:buChar char="○"/>
              <a:defRPr sz="1600">
                <a:latin typeface="Roboto Condensed"/>
                <a:ea typeface="Roboto Condensed"/>
                <a:cs typeface="Roboto Condensed"/>
                <a:sym typeface="Roboto Condensed"/>
              </a:defRPr>
            </a:lvl5pPr>
            <a:lvl6pPr marL="3657509" lvl="5" indent="-406390">
              <a:lnSpc>
                <a:spcPct val="114000"/>
              </a:lnSpc>
              <a:spcBef>
                <a:spcPts val="1333"/>
              </a:spcBef>
              <a:spcAft>
                <a:spcPts val="0"/>
              </a:spcAft>
              <a:buSzPts val="1200"/>
              <a:buFont typeface="Roboto Condensed"/>
              <a:buChar char="■"/>
              <a:defRPr sz="1600">
                <a:latin typeface="Roboto Condensed"/>
                <a:ea typeface="Roboto Condensed"/>
                <a:cs typeface="Roboto Condensed"/>
                <a:sym typeface="Roboto Condensed"/>
              </a:defRPr>
            </a:lvl6pPr>
            <a:lvl7pPr marL="4267093" lvl="6" indent="-406390">
              <a:lnSpc>
                <a:spcPct val="114000"/>
              </a:lnSpc>
              <a:spcBef>
                <a:spcPts val="1333"/>
              </a:spcBef>
              <a:spcAft>
                <a:spcPts val="0"/>
              </a:spcAft>
              <a:buSzPts val="1200"/>
              <a:buFont typeface="Roboto Condensed"/>
              <a:buChar char="●"/>
              <a:defRPr sz="1600">
                <a:latin typeface="Roboto Condensed"/>
                <a:ea typeface="Roboto Condensed"/>
                <a:cs typeface="Roboto Condensed"/>
                <a:sym typeface="Roboto Condensed"/>
              </a:defRPr>
            </a:lvl7pPr>
            <a:lvl8pPr marL="4876678" lvl="7" indent="-406390">
              <a:lnSpc>
                <a:spcPct val="114000"/>
              </a:lnSpc>
              <a:spcBef>
                <a:spcPts val="1333"/>
              </a:spcBef>
              <a:spcAft>
                <a:spcPts val="0"/>
              </a:spcAft>
              <a:buSzPts val="1200"/>
              <a:buFont typeface="Roboto Condensed"/>
              <a:buChar char="○"/>
              <a:defRPr sz="1600">
                <a:latin typeface="Roboto Condensed"/>
                <a:ea typeface="Roboto Condensed"/>
                <a:cs typeface="Roboto Condensed"/>
                <a:sym typeface="Roboto Condensed"/>
              </a:defRPr>
            </a:lvl8pPr>
            <a:lvl9pPr marL="5486263" lvl="8" indent="-406390">
              <a:lnSpc>
                <a:spcPct val="114000"/>
              </a:lnSpc>
              <a:spcBef>
                <a:spcPts val="1333"/>
              </a:spcBef>
              <a:spcAft>
                <a:spcPts val="1333"/>
              </a:spcAft>
              <a:buSzPts val="1200"/>
              <a:buFont typeface="Roboto Condensed"/>
              <a:buChar char="■"/>
              <a:defRPr sz="1600">
                <a:latin typeface="Roboto Condensed"/>
                <a:ea typeface="Roboto Condensed"/>
                <a:cs typeface="Roboto Condensed"/>
                <a:sym typeface="Roboto Condensed"/>
              </a:defRPr>
            </a:lvl9pPr>
          </a:lstStyle>
          <a:p>
            <a:endParaRPr/>
          </a:p>
        </p:txBody>
      </p:sp>
    </p:spTree>
    <p:extLst>
      <p:ext uri="{BB962C8B-B14F-4D97-AF65-F5344CB8AC3E}">
        <p14:creationId xmlns:p14="http://schemas.microsoft.com/office/powerpoint/2010/main" val="257322745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he end">
  <p:cSld name="The end">
    <p:spTree>
      <p:nvGrpSpPr>
        <p:cNvPr id="1" name="Shape 88"/>
        <p:cNvGrpSpPr/>
        <p:nvPr/>
      </p:nvGrpSpPr>
      <p:grpSpPr>
        <a:xfrm>
          <a:off x="0" y="0"/>
          <a:ext cx="0" cy="0"/>
          <a:chOff x="0" y="0"/>
          <a:chExt cx="0" cy="0"/>
        </a:xfrm>
      </p:grpSpPr>
      <p:pic>
        <p:nvPicPr>
          <p:cNvPr id="89" name="Google Shape;89;p26"/>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90" name="Google Shape;90;p26"/>
          <p:cNvSpPr txBox="1">
            <a:spLocks noGrp="1"/>
          </p:cNvSpPr>
          <p:nvPr>
            <p:ph type="title"/>
          </p:nvPr>
        </p:nvSpPr>
        <p:spPr>
          <a:xfrm>
            <a:off x="372767" y="2838433"/>
            <a:ext cx="11446400" cy="2014400"/>
          </a:xfrm>
          <a:prstGeom prst="rect">
            <a:avLst/>
          </a:prstGeom>
          <a:noFill/>
          <a:ln>
            <a:noFill/>
          </a:ln>
        </p:spPr>
        <p:txBody>
          <a:bodyPr spcFirstLastPara="1" wrap="square" lIns="68575" tIns="34275" rIns="68575" bIns="34275" anchor="ctr" anchorCtr="0">
            <a:noAutofit/>
          </a:bodyPr>
          <a:lstStyle>
            <a:lvl1pPr lvl="0" algn="ctr">
              <a:lnSpc>
                <a:spcPct val="90000"/>
              </a:lnSpc>
              <a:spcBef>
                <a:spcPts val="0"/>
              </a:spcBef>
              <a:spcAft>
                <a:spcPts val="0"/>
              </a:spcAft>
              <a:buClr>
                <a:schemeClr val="lt1"/>
              </a:buClr>
              <a:buSzPts val="6000"/>
              <a:buFont typeface="Roboto Condensed"/>
              <a:buNone/>
              <a:defRPr sz="8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extLst>
      <p:ext uri="{BB962C8B-B14F-4D97-AF65-F5344CB8AC3E}">
        <p14:creationId xmlns:p14="http://schemas.microsoft.com/office/powerpoint/2010/main" val="1167933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EC6E174-D2D2-46FF-B1F8-4EC6B9AFD50C}" type="datetimeFigureOut">
              <a:rPr lang="en-US" smtClean="0"/>
              <a:t>4/29/2022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3B0D7C-0727-4953-B3FF-3FC03BFFEDE9}" type="slidenum">
              <a:rPr lang="en-US" smtClean="0"/>
              <a:t>‹#›</a:t>
            </a:fld>
            <a:endParaRPr lang="en-US"/>
          </a:p>
        </p:txBody>
      </p:sp>
    </p:spTree>
    <p:extLst>
      <p:ext uri="{BB962C8B-B14F-4D97-AF65-F5344CB8AC3E}">
        <p14:creationId xmlns:p14="http://schemas.microsoft.com/office/powerpoint/2010/main" val="2217632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6E174-D2D2-46FF-B1F8-4EC6B9AFD50C}" type="datetimeFigureOut">
              <a:rPr lang="en-US" smtClean="0"/>
              <a:t>4/29/2022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A3B0D7C-0727-4953-B3FF-3FC03BFFEDE9}" type="slidenum">
              <a:rPr lang="en-US" smtClean="0"/>
              <a:t>‹#›</a:t>
            </a:fld>
            <a:endParaRPr lang="en-US"/>
          </a:p>
        </p:txBody>
      </p:sp>
    </p:spTree>
    <p:extLst>
      <p:ext uri="{BB962C8B-B14F-4D97-AF65-F5344CB8AC3E}">
        <p14:creationId xmlns:p14="http://schemas.microsoft.com/office/powerpoint/2010/main" val="1036971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EC6E174-D2D2-46FF-B1F8-4EC6B9AFD50C}" type="datetimeFigureOut">
              <a:rPr lang="en-US" smtClean="0"/>
              <a:t>4/29/2022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3B0D7C-0727-4953-B3FF-3FC03BFFEDE9}" type="slidenum">
              <a:rPr lang="en-US" smtClean="0"/>
              <a:t>‹#›</a:t>
            </a:fld>
            <a:endParaRPr lang="en-US"/>
          </a:p>
        </p:txBody>
      </p:sp>
    </p:spTree>
    <p:extLst>
      <p:ext uri="{BB962C8B-B14F-4D97-AF65-F5344CB8AC3E}">
        <p14:creationId xmlns:p14="http://schemas.microsoft.com/office/powerpoint/2010/main" val="1219048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EC6E174-D2D2-46FF-B1F8-4EC6B9AFD50C}" type="datetimeFigureOut">
              <a:rPr lang="en-US" smtClean="0"/>
              <a:t>4/29/2022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3B0D7C-0727-4953-B3FF-3FC03BFFEDE9}" type="slidenum">
              <a:rPr lang="en-US" smtClean="0"/>
              <a:t>‹#›</a:t>
            </a:fld>
            <a:endParaRPr lang="en-US"/>
          </a:p>
        </p:txBody>
      </p:sp>
    </p:spTree>
    <p:extLst>
      <p:ext uri="{BB962C8B-B14F-4D97-AF65-F5344CB8AC3E}">
        <p14:creationId xmlns:p14="http://schemas.microsoft.com/office/powerpoint/2010/main" val="3239033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C6E174-D2D2-46FF-B1F8-4EC6B9AFD50C}" type="datetimeFigureOut">
              <a:rPr lang="en-US" smtClean="0"/>
              <a:t>4/29/2022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3B0D7C-0727-4953-B3FF-3FC03BFFEDE9}" type="slidenum">
              <a:rPr lang="en-US" smtClean="0"/>
              <a:t>‹#›</a:t>
            </a:fld>
            <a:endParaRPr lang="en-US"/>
          </a:p>
        </p:txBody>
      </p:sp>
    </p:spTree>
    <p:extLst>
      <p:ext uri="{BB962C8B-B14F-4D97-AF65-F5344CB8AC3E}">
        <p14:creationId xmlns:p14="http://schemas.microsoft.com/office/powerpoint/2010/main" val="15059473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0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36605" y="255716"/>
            <a:ext cx="11310400" cy="8376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400"/>
              <a:buFont typeface="Roboto Condensed"/>
              <a:buNone/>
              <a:defRPr sz="3400" b="1" i="0" u="none" strike="noStrike" cap="none">
                <a:solidFill>
                  <a:schemeClr val="dk1"/>
                </a:solidFill>
                <a:latin typeface="Roboto Condensed"/>
                <a:ea typeface="Roboto Condensed"/>
                <a:cs typeface="Roboto Condensed"/>
                <a:sym typeface="Roboto Condensed"/>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 name="Google Shape;7;p1"/>
          <p:cNvSpPr txBox="1">
            <a:spLocks noGrp="1"/>
          </p:cNvSpPr>
          <p:nvPr>
            <p:ph type="body" idx="1"/>
          </p:nvPr>
        </p:nvSpPr>
        <p:spPr>
          <a:xfrm>
            <a:off x="436600" y="1141233"/>
            <a:ext cx="11310400" cy="5190800"/>
          </a:xfrm>
          <a:prstGeom prst="rect">
            <a:avLst/>
          </a:prstGeom>
          <a:noFill/>
          <a:ln>
            <a:noFill/>
          </a:ln>
        </p:spPr>
        <p:txBody>
          <a:bodyPr spcFirstLastPara="1" wrap="square" lIns="68575" tIns="34275" rIns="68575" bIns="34275" anchor="t" anchorCtr="0">
            <a:noAutofit/>
          </a:bodyPr>
          <a:lstStyle>
            <a:lvl1pPr marL="457200" marR="0" lvl="0" indent="-228600" algn="just" rtl="0">
              <a:lnSpc>
                <a:spcPct val="115000"/>
              </a:lnSpc>
              <a:spcBef>
                <a:spcPts val="0"/>
              </a:spcBef>
              <a:spcAft>
                <a:spcPts val="0"/>
              </a:spcAft>
              <a:buClr>
                <a:schemeClr val="dk1"/>
              </a:buClr>
              <a:buSzPts val="1400"/>
              <a:buFont typeface="Roboto Condensed"/>
              <a:buNone/>
              <a:defRPr i="0" u="none" strike="noStrike" cap="none">
                <a:solidFill>
                  <a:schemeClr val="dk1"/>
                </a:solidFill>
                <a:latin typeface="Roboto Condensed"/>
                <a:ea typeface="Roboto Condensed"/>
                <a:cs typeface="Roboto Condensed"/>
                <a:sym typeface="Roboto Condensed"/>
              </a:defRPr>
            </a:lvl1pPr>
            <a:lvl2pPr marL="914400" marR="0" lvl="1" indent="-304800" algn="just" rtl="0">
              <a:lnSpc>
                <a:spcPct val="115000"/>
              </a:lnSpc>
              <a:spcBef>
                <a:spcPts val="700"/>
              </a:spcBef>
              <a:spcAft>
                <a:spcPts val="0"/>
              </a:spcAft>
              <a:buClr>
                <a:schemeClr val="dk1"/>
              </a:buClr>
              <a:buSzPts val="1200"/>
              <a:buFont typeface="Roboto Condensed"/>
              <a:buChar char="•"/>
              <a:defRPr sz="1200" i="0" u="none" strike="noStrike" cap="none">
                <a:solidFill>
                  <a:schemeClr val="dk1"/>
                </a:solidFill>
                <a:latin typeface="Roboto Condensed"/>
                <a:ea typeface="Roboto Condensed"/>
                <a:cs typeface="Roboto Condensed"/>
                <a:sym typeface="Roboto Condensed"/>
              </a:defRPr>
            </a:lvl2pPr>
            <a:lvl3pPr marL="1371600" marR="0" lvl="2" indent="-304800" algn="just" rtl="0">
              <a:lnSpc>
                <a:spcPct val="115000"/>
              </a:lnSpc>
              <a:spcBef>
                <a:spcPts val="500"/>
              </a:spcBef>
              <a:spcAft>
                <a:spcPts val="0"/>
              </a:spcAft>
              <a:buClr>
                <a:schemeClr val="dk1"/>
              </a:buClr>
              <a:buSzPts val="1200"/>
              <a:buFont typeface="Roboto Condensed"/>
              <a:buChar char="•"/>
              <a:defRPr sz="1200" i="0" u="none" strike="noStrike" cap="none">
                <a:solidFill>
                  <a:schemeClr val="dk1"/>
                </a:solidFill>
                <a:latin typeface="Roboto Condensed"/>
                <a:ea typeface="Roboto Condensed"/>
                <a:cs typeface="Roboto Condensed"/>
                <a:sym typeface="Roboto Condensed"/>
              </a:defRPr>
            </a:lvl3pPr>
            <a:lvl4pPr marL="1828800" marR="0" lvl="3" indent="-304800" algn="just" rtl="0">
              <a:lnSpc>
                <a:spcPct val="115000"/>
              </a:lnSpc>
              <a:spcBef>
                <a:spcPts val="500"/>
              </a:spcBef>
              <a:spcAft>
                <a:spcPts val="0"/>
              </a:spcAft>
              <a:buClr>
                <a:schemeClr val="dk1"/>
              </a:buClr>
              <a:buSzPts val="1200"/>
              <a:buFont typeface="Roboto Condensed"/>
              <a:buChar char="•"/>
              <a:defRPr sz="1200" i="0" u="none" strike="noStrike" cap="none">
                <a:solidFill>
                  <a:schemeClr val="dk1"/>
                </a:solidFill>
                <a:latin typeface="Roboto Condensed"/>
                <a:ea typeface="Roboto Condensed"/>
                <a:cs typeface="Roboto Condensed"/>
                <a:sym typeface="Roboto Condensed"/>
              </a:defRPr>
            </a:lvl4pPr>
            <a:lvl5pPr marL="2286000" marR="0" lvl="4" indent="-304800" algn="just" rtl="0">
              <a:lnSpc>
                <a:spcPct val="115000"/>
              </a:lnSpc>
              <a:spcBef>
                <a:spcPts val="500"/>
              </a:spcBef>
              <a:spcAft>
                <a:spcPts val="0"/>
              </a:spcAft>
              <a:buClr>
                <a:schemeClr val="dk1"/>
              </a:buClr>
              <a:buSzPts val="1200"/>
              <a:buFont typeface="Roboto Condensed"/>
              <a:buChar char="•"/>
              <a:defRPr sz="1200" i="0" u="none" strike="noStrike" cap="none">
                <a:solidFill>
                  <a:schemeClr val="dk1"/>
                </a:solidFill>
                <a:latin typeface="Roboto Condensed"/>
                <a:ea typeface="Roboto Condensed"/>
                <a:cs typeface="Roboto Condensed"/>
                <a:sym typeface="Roboto Condensed"/>
              </a:defRPr>
            </a:lvl5pPr>
            <a:lvl6pPr marL="2743200" marR="0" lvl="5" indent="-304800" algn="just" rtl="0">
              <a:lnSpc>
                <a:spcPct val="115000"/>
              </a:lnSpc>
              <a:spcBef>
                <a:spcPts val="500"/>
              </a:spcBef>
              <a:spcAft>
                <a:spcPts val="0"/>
              </a:spcAft>
              <a:buClr>
                <a:schemeClr val="dk1"/>
              </a:buClr>
              <a:buSzPts val="1200"/>
              <a:buFont typeface="Roboto Condensed"/>
              <a:buChar char="•"/>
              <a:defRPr sz="1200" i="0" u="none" strike="noStrike" cap="none">
                <a:solidFill>
                  <a:schemeClr val="dk1"/>
                </a:solidFill>
                <a:latin typeface="Roboto Condensed"/>
                <a:ea typeface="Roboto Condensed"/>
                <a:cs typeface="Roboto Condensed"/>
                <a:sym typeface="Roboto Condensed"/>
              </a:defRPr>
            </a:lvl6pPr>
            <a:lvl7pPr marL="3200400" marR="0" lvl="6" indent="-304800" algn="just" rtl="0">
              <a:lnSpc>
                <a:spcPct val="115000"/>
              </a:lnSpc>
              <a:spcBef>
                <a:spcPts val="500"/>
              </a:spcBef>
              <a:spcAft>
                <a:spcPts val="0"/>
              </a:spcAft>
              <a:buClr>
                <a:schemeClr val="dk1"/>
              </a:buClr>
              <a:buSzPts val="1200"/>
              <a:buFont typeface="Roboto Condensed"/>
              <a:buChar char="•"/>
              <a:defRPr sz="1200" i="0" u="none" strike="noStrike" cap="none">
                <a:solidFill>
                  <a:schemeClr val="dk1"/>
                </a:solidFill>
                <a:latin typeface="Roboto Condensed"/>
                <a:ea typeface="Roboto Condensed"/>
                <a:cs typeface="Roboto Condensed"/>
                <a:sym typeface="Roboto Condensed"/>
              </a:defRPr>
            </a:lvl7pPr>
            <a:lvl8pPr marL="3657600" marR="0" lvl="7" indent="-304800" algn="just" rtl="0">
              <a:lnSpc>
                <a:spcPct val="115000"/>
              </a:lnSpc>
              <a:spcBef>
                <a:spcPts val="500"/>
              </a:spcBef>
              <a:spcAft>
                <a:spcPts val="0"/>
              </a:spcAft>
              <a:buClr>
                <a:schemeClr val="dk1"/>
              </a:buClr>
              <a:buSzPts val="1200"/>
              <a:buFont typeface="Roboto Condensed"/>
              <a:buChar char="•"/>
              <a:defRPr sz="1200" i="0" u="none" strike="noStrike" cap="none">
                <a:solidFill>
                  <a:schemeClr val="dk1"/>
                </a:solidFill>
                <a:latin typeface="Roboto Condensed"/>
                <a:ea typeface="Roboto Condensed"/>
                <a:cs typeface="Roboto Condensed"/>
                <a:sym typeface="Roboto Condensed"/>
              </a:defRPr>
            </a:lvl8pPr>
            <a:lvl9pPr marL="4114800" marR="0" lvl="8" indent="-304800" algn="just" rtl="0">
              <a:lnSpc>
                <a:spcPct val="115000"/>
              </a:lnSpc>
              <a:spcBef>
                <a:spcPts val="500"/>
              </a:spcBef>
              <a:spcAft>
                <a:spcPts val="500"/>
              </a:spcAft>
              <a:buClr>
                <a:schemeClr val="dk1"/>
              </a:buClr>
              <a:buSzPts val="1200"/>
              <a:buFont typeface="Roboto Condensed"/>
              <a:buChar char="•"/>
              <a:defRPr sz="1200" i="0" u="none" strike="noStrike" cap="none">
                <a:solidFill>
                  <a:schemeClr val="dk1"/>
                </a:solidFill>
                <a:latin typeface="Roboto Condensed"/>
                <a:ea typeface="Roboto Condensed"/>
                <a:cs typeface="Roboto Condensed"/>
                <a:sym typeface="Roboto Condensed"/>
              </a:defRPr>
            </a:lvl9pPr>
          </a:lstStyle>
          <a:p>
            <a:endParaRPr/>
          </a:p>
        </p:txBody>
      </p:sp>
    </p:spTree>
    <p:extLst>
      <p:ext uri="{BB962C8B-B14F-4D97-AF65-F5344CB8AC3E}">
        <p14:creationId xmlns:p14="http://schemas.microsoft.com/office/powerpoint/2010/main" val="703955911"/>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16D40AD-C872-47F0-AE41-913F0B3F6327}"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4/29/2022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7DE5B4A-FE16-4C4A-A06D-663C5D27413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9886286"/>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5" name="Google Shape;98;p29">
            <a:extLst>
              <a:ext uri="{FF2B5EF4-FFF2-40B4-BE49-F238E27FC236}">
                <a16:creationId xmlns:a16="http://schemas.microsoft.com/office/drawing/2014/main" id="{7C7078D9-4015-4D25-929A-52995E71FFC4}"/>
              </a:ext>
            </a:extLst>
          </p:cNvPr>
          <p:cNvSpPr txBox="1">
            <a:spLocks/>
          </p:cNvSpPr>
          <p:nvPr/>
        </p:nvSpPr>
        <p:spPr>
          <a:xfrm>
            <a:off x="3834695" y="1592305"/>
            <a:ext cx="4581603" cy="2050168"/>
          </a:xfrm>
          <a:prstGeom prst="rect">
            <a:avLst/>
          </a:prstGeom>
          <a:noFill/>
          <a:ln>
            <a:noFill/>
          </a:ln>
        </p:spPr>
        <p:txBody>
          <a:bodyPr spcFirstLastPara="1" wrap="square" lIns="91433" tIns="45700" rIns="91433"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000"/>
              <a:buFont typeface="Roboto Condensed"/>
              <a:buNone/>
              <a:defRPr sz="4000" b="1" i="0" u="none" strike="noStrike" cap="none">
                <a:solidFill>
                  <a:schemeClr val="dk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90000"/>
              </a:lnSpc>
              <a:spcBef>
                <a:spcPts val="0"/>
              </a:spcBef>
              <a:spcAft>
                <a:spcPts val="0"/>
              </a:spcAft>
              <a:buClr>
                <a:srgbClr val="000000"/>
              </a:buClr>
              <a:buSzPts val="3000"/>
              <a:buFont typeface="Roboto Condensed"/>
              <a:buNone/>
              <a:tabLst/>
              <a:defRPr/>
            </a:pPr>
            <a:r>
              <a:rPr kumimoji="0" lang="en-US" sz="6600" b="1" i="0" u="none" strike="noStrike" kern="0" cap="none" spc="0" normalizeH="0" baseline="0" noProof="0">
                <a:ln>
                  <a:noFill/>
                </a:ln>
                <a:solidFill>
                  <a:srgbClr val="000000"/>
                </a:solidFill>
                <a:effectLst/>
                <a:uLnTx/>
                <a:uFillTx/>
                <a:latin typeface="Roboto Condensed"/>
                <a:sym typeface="Roboto Condensed"/>
              </a:rPr>
              <a:t>RZ CIP TEAM</a:t>
            </a:r>
          </a:p>
        </p:txBody>
      </p:sp>
      <p:sp>
        <p:nvSpPr>
          <p:cNvPr id="3" name="Google Shape;99;p29"/>
          <p:cNvSpPr txBox="1">
            <a:spLocks noGrp="1"/>
          </p:cNvSpPr>
          <p:nvPr>
            <p:ph type="subTitle" idx="1"/>
          </p:nvPr>
        </p:nvSpPr>
        <p:spPr>
          <a:xfrm>
            <a:off x="4687714" y="5233155"/>
            <a:ext cx="7125600" cy="450800"/>
          </a:xfrm>
          <a:prstGeom prst="rect">
            <a:avLst/>
          </a:prstGeom>
        </p:spPr>
        <p:txBody>
          <a:bodyPr spcFirstLastPara="1" wrap="square" lIns="91433" tIns="45700" rIns="91433" bIns="45700" anchor="ctr" anchorCtr="0">
            <a:noAutofit/>
          </a:bodyPr>
          <a:lstStyle/>
          <a:p>
            <a:pPr marL="0" indent="0"/>
            <a:r>
              <a:rPr lang="en" smtClean="0"/>
              <a:t>April, </a:t>
            </a:r>
            <a:r>
              <a:rPr lang="en"/>
              <a:t>2022 My Tran</a:t>
            </a:r>
          </a:p>
        </p:txBody>
      </p:sp>
    </p:spTree>
    <p:extLst>
      <p:ext uri="{BB962C8B-B14F-4D97-AF65-F5344CB8AC3E}">
        <p14:creationId xmlns:p14="http://schemas.microsoft.com/office/powerpoint/2010/main" val="6764969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8538" y="174929"/>
            <a:ext cx="4786685" cy="369332"/>
          </a:xfrm>
          <a:prstGeom prst="rect">
            <a:avLst/>
          </a:prstGeom>
          <a:noFill/>
        </p:spPr>
        <p:txBody>
          <a:bodyPr wrap="square" rtlCol="0">
            <a:spAutoFit/>
          </a:bodyPr>
          <a:lstStyle/>
          <a:p>
            <a:r>
              <a:rPr lang="en-US" b="1"/>
              <a:t>KERNEL HEADER AND USER SPACE HEADER</a:t>
            </a:r>
          </a:p>
        </p:txBody>
      </p:sp>
      <p:sp>
        <p:nvSpPr>
          <p:cNvPr id="5" name="TextBox 4"/>
          <p:cNvSpPr txBox="1"/>
          <p:nvPr/>
        </p:nvSpPr>
        <p:spPr>
          <a:xfrm>
            <a:off x="364434" y="1172115"/>
            <a:ext cx="11259529" cy="2031325"/>
          </a:xfrm>
          <a:prstGeom prst="rect">
            <a:avLst/>
          </a:prstGeom>
          <a:noFill/>
        </p:spPr>
        <p:txBody>
          <a:bodyPr wrap="square" rtlCol="0">
            <a:spAutoFit/>
          </a:bodyPr>
          <a:lstStyle/>
          <a:p>
            <a:r>
              <a:rPr lang="en-US" b="1"/>
              <a:t>• </a:t>
            </a:r>
            <a:r>
              <a:rPr lang="en-US">
                <a:solidFill>
                  <a:srgbClr val="FF0000"/>
                </a:solidFill>
              </a:rPr>
              <a:t>Since you write a kernel module that is going to be executed in </a:t>
            </a:r>
            <a:r>
              <a:rPr lang="en-US" smtClean="0">
                <a:solidFill>
                  <a:srgbClr val="FF0000"/>
                </a:solidFill>
              </a:rPr>
              <a:t>kernel space</a:t>
            </a:r>
            <a:r>
              <a:rPr lang="en-US">
                <a:solidFill>
                  <a:srgbClr val="FF0000"/>
                </a:solidFill>
              </a:rPr>
              <a:t>, you should be using kernel headers, never include any userspace library headers like C std library header files.</a:t>
            </a:r>
          </a:p>
          <a:p>
            <a:r>
              <a:rPr lang="en-US" b="1"/>
              <a:t/>
            </a:r>
            <a:br>
              <a:rPr lang="en-US" b="1"/>
            </a:br>
            <a:r>
              <a:rPr lang="en-US" b="1"/>
              <a:t>• </a:t>
            </a:r>
            <a:r>
              <a:rPr lang="en-US">
                <a:solidFill>
                  <a:srgbClr val="FF0000"/>
                </a:solidFill>
              </a:rPr>
              <a:t>No user space library is linked to the kernel module</a:t>
            </a:r>
          </a:p>
          <a:p>
            <a:r>
              <a:rPr lang="en-US"/>
              <a:t/>
            </a:r>
            <a:br>
              <a:rPr lang="en-US"/>
            </a:br>
            <a:r>
              <a:rPr lang="en-US"/>
              <a:t>• Most of the relevant kernel headers live </a:t>
            </a:r>
            <a:r>
              <a:rPr lang="en-US" smtClean="0"/>
              <a:t>in linux_source_base/include/linux</a:t>
            </a:r>
            <a:r>
              <a:rPr lang="en-US"/>
              <a:t>/ </a:t>
            </a:r>
            <a:br>
              <a:rPr lang="en-US"/>
            </a:br>
            <a:endParaRPr lang="en-US"/>
          </a:p>
        </p:txBody>
      </p:sp>
    </p:spTree>
    <p:extLst>
      <p:ext uri="{BB962C8B-B14F-4D97-AF65-F5344CB8AC3E}">
        <p14:creationId xmlns:p14="http://schemas.microsoft.com/office/powerpoint/2010/main" val="26679913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8538" y="174929"/>
            <a:ext cx="4786685" cy="369332"/>
          </a:xfrm>
          <a:prstGeom prst="rect">
            <a:avLst/>
          </a:prstGeom>
          <a:noFill/>
        </p:spPr>
        <p:txBody>
          <a:bodyPr wrap="square" rtlCol="0">
            <a:spAutoFit/>
          </a:bodyPr>
          <a:lstStyle/>
          <a:p>
            <a:r>
              <a:rPr lang="en-US" b="1"/>
              <a:t>MODULE INITIALIZATION </a:t>
            </a:r>
          </a:p>
        </p:txBody>
      </p:sp>
      <p:sp>
        <p:nvSpPr>
          <p:cNvPr id="5" name="TextBox 4"/>
          <p:cNvSpPr txBox="1"/>
          <p:nvPr/>
        </p:nvSpPr>
        <p:spPr>
          <a:xfrm>
            <a:off x="1191089" y="940664"/>
            <a:ext cx="10428256" cy="4662815"/>
          </a:xfrm>
          <a:prstGeom prst="rect">
            <a:avLst/>
          </a:prstGeom>
          <a:noFill/>
        </p:spPr>
        <p:txBody>
          <a:bodyPr wrap="square" rtlCol="0">
            <a:spAutoFit/>
          </a:bodyPr>
          <a:lstStyle/>
          <a:p>
            <a:pPr>
              <a:lnSpc>
                <a:spcPct val="150000"/>
              </a:lnSpc>
            </a:pPr>
            <a:r>
              <a:rPr lang="en-US"/>
              <a:t>Prototype</a:t>
            </a:r>
            <a:r>
              <a:rPr lang="en-US">
                <a:solidFill>
                  <a:srgbClr val="FF0000"/>
                </a:solidFill>
              </a:rPr>
              <a:t>: </a:t>
            </a:r>
            <a:r>
              <a:rPr lang="en-US" b="1">
                <a:solidFill>
                  <a:srgbClr val="FF0000"/>
                </a:solidFill>
              </a:rPr>
              <a:t>int</a:t>
            </a:r>
            <a:r>
              <a:rPr lang="en-US">
                <a:solidFill>
                  <a:srgbClr val="FF0000"/>
                </a:solidFill>
              </a:rPr>
              <a:t> </a:t>
            </a:r>
            <a:r>
              <a:rPr lang="en-US" b="1">
                <a:solidFill>
                  <a:srgbClr val="FF0000"/>
                </a:solidFill>
              </a:rPr>
              <a:t>fun_name(void);</a:t>
            </a:r>
            <a:r>
              <a:rPr lang="en-US">
                <a:solidFill>
                  <a:srgbClr val="FF0000"/>
                </a:solidFill>
              </a:rPr>
              <a:t/>
            </a:r>
            <a:br>
              <a:rPr lang="en-US">
                <a:solidFill>
                  <a:srgbClr val="FF0000"/>
                </a:solidFill>
              </a:rPr>
            </a:br>
            <a:r>
              <a:rPr lang="en-US"/>
              <a:t>• Must return a value ; 0 for success, nonzero means </a:t>
            </a:r>
            <a:r>
              <a:rPr lang="en-US" smtClean="0"/>
              <a:t>module initialization </a:t>
            </a:r>
            <a:r>
              <a:rPr lang="en-US"/>
              <a:t>failed. So the module will not get loaded in the kernel.</a:t>
            </a:r>
            <a:br>
              <a:rPr lang="en-US"/>
            </a:br>
            <a:r>
              <a:rPr lang="en-US"/>
              <a:t>• This is an entry point to your module ( like main). This function </a:t>
            </a:r>
            <a:r>
              <a:rPr lang="en-US" smtClean="0"/>
              <a:t>will get </a:t>
            </a:r>
            <a:r>
              <a:rPr lang="en-US"/>
              <a:t>called during boot time in the case of static modules</a:t>
            </a:r>
            <a:br>
              <a:rPr lang="en-US"/>
            </a:br>
            <a:r>
              <a:rPr lang="en-US"/>
              <a:t>• In the case of dynamic modules, this function will get called </a:t>
            </a:r>
            <a:r>
              <a:rPr lang="en-US" smtClean="0"/>
              <a:t>during module </a:t>
            </a:r>
            <a:r>
              <a:rPr lang="en-US"/>
              <a:t>insertion</a:t>
            </a:r>
            <a:br>
              <a:rPr lang="en-US"/>
            </a:br>
            <a:r>
              <a:rPr lang="en-US"/>
              <a:t>• There should be one module initialization entry point in the module</a:t>
            </a:r>
            <a:br>
              <a:rPr lang="en-US"/>
            </a:br>
            <a:r>
              <a:rPr lang="en-US"/>
              <a:t>• Initialization of device private data structures</a:t>
            </a:r>
            <a:br>
              <a:rPr lang="en-US"/>
            </a:br>
            <a:r>
              <a:rPr lang="en-US"/>
              <a:t>• Requesting memory dynamically for various kernel data </a:t>
            </a:r>
            <a:r>
              <a:rPr lang="en-US" smtClean="0"/>
              <a:t>structures and </a:t>
            </a:r>
            <a:r>
              <a:rPr lang="en-US"/>
              <a:t>services</a:t>
            </a:r>
            <a:br>
              <a:rPr lang="en-US"/>
            </a:br>
            <a:r>
              <a:rPr lang="en-US"/>
              <a:t>• Request for allocation of major-minor numbers</a:t>
            </a:r>
            <a:br>
              <a:rPr lang="en-US"/>
            </a:br>
            <a:r>
              <a:rPr lang="en-US"/>
              <a:t>• Device file creation </a:t>
            </a:r>
          </a:p>
        </p:txBody>
      </p:sp>
    </p:spTree>
    <p:extLst>
      <p:ext uri="{BB962C8B-B14F-4D97-AF65-F5344CB8AC3E}">
        <p14:creationId xmlns:p14="http://schemas.microsoft.com/office/powerpoint/2010/main" val="9461024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2880" y="0"/>
            <a:ext cx="993913" cy="369332"/>
          </a:xfrm>
          <a:prstGeom prst="rect">
            <a:avLst/>
          </a:prstGeom>
          <a:noFill/>
        </p:spPr>
        <p:txBody>
          <a:bodyPr wrap="square" rtlCol="0">
            <a:spAutoFit/>
          </a:bodyPr>
          <a:lstStyle/>
          <a:p>
            <a:r>
              <a:rPr lang="en-US" b="1"/>
              <a:t>NOTE *</a:t>
            </a:r>
          </a:p>
        </p:txBody>
      </p:sp>
      <p:pic>
        <p:nvPicPr>
          <p:cNvPr id="5" name="Picture 4"/>
          <p:cNvPicPr>
            <a:picLocks noChangeAspect="1"/>
          </p:cNvPicPr>
          <p:nvPr/>
        </p:nvPicPr>
        <p:blipFill>
          <a:blip r:embed="rId2"/>
          <a:stretch>
            <a:fillRect/>
          </a:stretch>
        </p:blipFill>
        <p:spPr>
          <a:xfrm>
            <a:off x="392892" y="594130"/>
            <a:ext cx="9402487" cy="2695951"/>
          </a:xfrm>
          <a:prstGeom prst="rect">
            <a:avLst/>
          </a:prstGeom>
        </p:spPr>
      </p:pic>
      <p:sp>
        <p:nvSpPr>
          <p:cNvPr id="6" name="TextBox 5"/>
          <p:cNvSpPr txBox="1"/>
          <p:nvPr/>
        </p:nvSpPr>
        <p:spPr>
          <a:xfrm>
            <a:off x="866692" y="3601941"/>
            <a:ext cx="10050690" cy="923330"/>
          </a:xfrm>
          <a:prstGeom prst="rect">
            <a:avLst/>
          </a:prstGeom>
          <a:noFill/>
        </p:spPr>
        <p:txBody>
          <a:bodyPr wrap="square" rtlCol="0">
            <a:spAutoFit/>
          </a:bodyPr>
          <a:lstStyle/>
          <a:p>
            <a:r>
              <a:rPr lang="en-US">
                <a:solidFill>
                  <a:srgbClr val="FF0000"/>
                </a:solidFill>
              </a:rPr>
              <a:t>The module initialization function is module-specific and should never be called </a:t>
            </a:r>
            <a:r>
              <a:rPr lang="en-US" smtClean="0">
                <a:solidFill>
                  <a:srgbClr val="FF0000"/>
                </a:solidFill>
              </a:rPr>
              <a:t>from other </a:t>
            </a:r>
            <a:r>
              <a:rPr lang="en-US">
                <a:solidFill>
                  <a:srgbClr val="FF0000"/>
                </a:solidFill>
              </a:rPr>
              <a:t>modules of the kernel. It should not provide any services or </a:t>
            </a:r>
            <a:r>
              <a:rPr lang="en-US" smtClean="0">
                <a:solidFill>
                  <a:srgbClr val="FF0000"/>
                </a:solidFill>
              </a:rPr>
              <a:t>functionalities which </a:t>
            </a:r>
            <a:r>
              <a:rPr lang="en-US">
                <a:solidFill>
                  <a:srgbClr val="FF0000"/>
                </a:solidFill>
              </a:rPr>
              <a:t>may be requested by </a:t>
            </a:r>
            <a:r>
              <a:rPr lang="en-US" smtClean="0">
                <a:solidFill>
                  <a:srgbClr val="FF0000"/>
                </a:solidFill>
              </a:rPr>
              <a:t>other modules.</a:t>
            </a:r>
            <a:endParaRPr lang="en-US">
              <a:solidFill>
                <a:srgbClr val="FF0000"/>
              </a:solidFill>
            </a:endParaRPr>
          </a:p>
        </p:txBody>
      </p:sp>
    </p:spTree>
    <p:extLst>
      <p:ext uri="{BB962C8B-B14F-4D97-AF65-F5344CB8AC3E}">
        <p14:creationId xmlns:p14="http://schemas.microsoft.com/office/powerpoint/2010/main" val="11135927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0588" y="127221"/>
            <a:ext cx="3681454" cy="369332"/>
          </a:xfrm>
          <a:prstGeom prst="rect">
            <a:avLst/>
          </a:prstGeom>
          <a:noFill/>
        </p:spPr>
        <p:txBody>
          <a:bodyPr wrap="square" rtlCol="0">
            <a:spAutoFit/>
          </a:bodyPr>
          <a:lstStyle/>
          <a:p>
            <a:r>
              <a:rPr lang="en-US" b="1"/>
              <a:t>MODULE CLEAN UP FUNCTION</a:t>
            </a:r>
          </a:p>
        </p:txBody>
      </p:sp>
      <p:sp>
        <p:nvSpPr>
          <p:cNvPr id="5" name="TextBox 4"/>
          <p:cNvSpPr txBox="1"/>
          <p:nvPr/>
        </p:nvSpPr>
        <p:spPr>
          <a:xfrm>
            <a:off x="1067724" y="1141935"/>
            <a:ext cx="10099040" cy="383181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t>Prototype </a:t>
            </a:r>
            <a:r>
              <a:rPr lang="en-US" b="1">
                <a:solidFill>
                  <a:srgbClr val="FF0000"/>
                </a:solidFill>
              </a:rPr>
              <a:t>void fun_name(void</a:t>
            </a:r>
            <a:r>
              <a:rPr lang="en-US" b="1" smtClean="0">
                <a:solidFill>
                  <a:srgbClr val="FF0000"/>
                </a:solidFill>
              </a:rPr>
              <a:t>);</a:t>
            </a:r>
            <a:r>
              <a:rPr lang="en-US">
                <a:solidFill>
                  <a:srgbClr val="FF0000"/>
                </a:solidFill>
              </a:rPr>
              <a:t> </a:t>
            </a:r>
            <a:r>
              <a:rPr lang="en-US" smtClean="0">
                <a:solidFill>
                  <a:srgbClr val="FF0000"/>
                </a:solidFill>
              </a:rPr>
              <a:t> </a:t>
            </a:r>
            <a:r>
              <a:rPr lang="en-US" smtClean="0"/>
              <a:t>This is an entry point when the module is removed</a:t>
            </a:r>
          </a:p>
          <a:p>
            <a:pPr marL="285750" indent="-285750">
              <a:lnSpc>
                <a:spcPct val="150000"/>
              </a:lnSpc>
              <a:buFont typeface="Arial" panose="020B0604020202020204" pitchFamily="34" charset="0"/>
              <a:buChar char="•"/>
            </a:pPr>
            <a:r>
              <a:rPr lang="en-US"/>
              <a:t>If you write a static module,  there is no need to implement this function.</a:t>
            </a:r>
          </a:p>
          <a:p>
            <a:pPr marL="285750" indent="-285750">
              <a:lnSpc>
                <a:spcPct val="150000"/>
              </a:lnSpc>
              <a:buFont typeface="Arial" panose="020B0604020202020204" pitchFamily="34" charset="0"/>
              <a:buChar char="•"/>
            </a:pPr>
            <a:r>
              <a:rPr lang="en-US"/>
              <a:t>Even if your static module has a clean-up function, the kernel build system will remove it during the build process if there is an __exit marker. </a:t>
            </a:r>
            <a:endParaRPr lang="en-US" smtClean="0"/>
          </a:p>
          <a:p>
            <a:pPr marL="285750" indent="-285750">
              <a:lnSpc>
                <a:spcPct val="150000"/>
              </a:lnSpc>
              <a:buFont typeface="Arial" panose="020B0604020202020204" pitchFamily="34" charset="0"/>
              <a:buChar char="•"/>
            </a:pPr>
            <a:r>
              <a:rPr lang="en-US" smtClean="0"/>
              <a:t>Typically, you must do exact reverse operation what you had done in the module init function. undoing init function.</a:t>
            </a:r>
          </a:p>
          <a:p>
            <a:pPr marL="285750" indent="-285750">
              <a:lnSpc>
                <a:spcPct val="150000"/>
              </a:lnSpc>
              <a:buFont typeface="Arial" panose="020B0604020202020204" pitchFamily="34" charset="0"/>
              <a:buChar char="•"/>
            </a:pPr>
            <a:r>
              <a:rPr lang="en-US" smtClean="0"/>
              <a:t>Free </a:t>
            </a:r>
            <a:r>
              <a:rPr lang="en-US"/>
              <a:t>memory which are requested in init function</a:t>
            </a:r>
          </a:p>
          <a:p>
            <a:pPr marL="285750" indent="-285750">
              <a:lnSpc>
                <a:spcPct val="150000"/>
              </a:lnSpc>
              <a:buFont typeface="Arial" panose="020B0604020202020204" pitchFamily="34" charset="0"/>
              <a:buChar char="•"/>
            </a:pPr>
            <a:r>
              <a:rPr lang="en-US" smtClean="0"/>
              <a:t>De-init </a:t>
            </a:r>
            <a:r>
              <a:rPr lang="en-US"/>
              <a:t>the devices or leave the device in the proper state</a:t>
            </a:r>
            <a:br>
              <a:rPr lang="en-US"/>
            </a:br>
            <a:endParaRPr lang="en-US"/>
          </a:p>
        </p:txBody>
      </p:sp>
    </p:spTree>
    <p:extLst>
      <p:ext uri="{BB962C8B-B14F-4D97-AF65-F5344CB8AC3E}">
        <p14:creationId xmlns:p14="http://schemas.microsoft.com/office/powerpoint/2010/main" val="17514969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1075" y="151075"/>
            <a:ext cx="2130949" cy="369332"/>
          </a:xfrm>
          <a:prstGeom prst="rect">
            <a:avLst/>
          </a:prstGeom>
          <a:noFill/>
        </p:spPr>
        <p:txBody>
          <a:bodyPr wrap="square" rtlCol="0">
            <a:spAutoFit/>
          </a:bodyPr>
          <a:lstStyle/>
          <a:p>
            <a:r>
              <a:rPr lang="en-US" b="1"/>
              <a:t>NOTE *</a:t>
            </a:r>
          </a:p>
        </p:txBody>
      </p:sp>
      <p:pic>
        <p:nvPicPr>
          <p:cNvPr id="6" name="Picture 5"/>
          <p:cNvPicPr>
            <a:picLocks noChangeAspect="1"/>
          </p:cNvPicPr>
          <p:nvPr/>
        </p:nvPicPr>
        <p:blipFill>
          <a:blip r:embed="rId2"/>
          <a:stretch>
            <a:fillRect/>
          </a:stretch>
        </p:blipFill>
        <p:spPr>
          <a:xfrm>
            <a:off x="870580" y="583130"/>
            <a:ext cx="7597560" cy="3624328"/>
          </a:xfrm>
          <a:prstGeom prst="rect">
            <a:avLst/>
          </a:prstGeom>
        </p:spPr>
      </p:pic>
    </p:spTree>
    <p:extLst>
      <p:ext uri="{BB962C8B-B14F-4D97-AF65-F5344CB8AC3E}">
        <p14:creationId xmlns:p14="http://schemas.microsoft.com/office/powerpoint/2010/main" val="34118435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40031" y="1264596"/>
            <a:ext cx="9744716" cy="4075297"/>
          </a:xfrm>
          <a:prstGeom prst="rect">
            <a:avLst/>
          </a:prstGeom>
        </p:spPr>
      </p:pic>
    </p:spTree>
    <p:extLst>
      <p:ext uri="{BB962C8B-B14F-4D97-AF65-F5344CB8AC3E}">
        <p14:creationId xmlns:p14="http://schemas.microsoft.com/office/powerpoint/2010/main" val="38634675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7809" y="214685"/>
            <a:ext cx="1646482" cy="369332"/>
          </a:xfrm>
          <a:prstGeom prst="rect">
            <a:avLst/>
          </a:prstGeom>
          <a:noFill/>
        </p:spPr>
        <p:txBody>
          <a:bodyPr wrap="square" rtlCol="0">
            <a:spAutoFit/>
          </a:bodyPr>
          <a:lstStyle/>
          <a:p>
            <a:r>
              <a:rPr lang="en-US" smtClean="0">
                <a:solidFill>
                  <a:srgbClr val="FF0000"/>
                </a:solidFill>
              </a:rPr>
              <a:t>__init</a:t>
            </a:r>
            <a:endParaRPr lang="en-US"/>
          </a:p>
        </p:txBody>
      </p:sp>
      <p:sp>
        <p:nvSpPr>
          <p:cNvPr id="6" name="TextBox 5"/>
          <p:cNvSpPr txBox="1"/>
          <p:nvPr/>
        </p:nvSpPr>
        <p:spPr>
          <a:xfrm>
            <a:off x="632970" y="860267"/>
            <a:ext cx="10949429" cy="2585323"/>
          </a:xfrm>
          <a:prstGeom prst="rect">
            <a:avLst/>
          </a:prstGeom>
          <a:noFill/>
        </p:spPr>
        <p:txBody>
          <a:bodyPr wrap="square" rtlCol="0">
            <a:spAutoFit/>
          </a:bodyPr>
          <a:lstStyle/>
          <a:p>
            <a:pPr>
              <a:lnSpc>
                <a:spcPct val="150000"/>
              </a:lnSpc>
            </a:pPr>
            <a:r>
              <a:rPr lang="en-US"/>
              <a:t/>
            </a:r>
            <a:br>
              <a:rPr lang="en-US"/>
            </a:br>
            <a:r>
              <a:rPr lang="en-US"/>
              <a:t>The __init macro defines an init.text section for code. Similarly, any </a:t>
            </a:r>
            <a:r>
              <a:rPr lang="en-US" smtClean="0"/>
              <a:t>data declared </a:t>
            </a:r>
            <a:r>
              <a:rPr lang="en-US"/>
              <a:t>with the __initdata attribute goes into an init.data section. The </a:t>
            </a:r>
            <a:r>
              <a:rPr lang="en-US" smtClean="0"/>
              <a:t>whole</a:t>
            </a:r>
            <a:r>
              <a:rPr lang="en-US"/>
              <a:t> </a:t>
            </a:r>
            <a:r>
              <a:rPr lang="en-US" smtClean="0"/>
              <a:t>point </a:t>
            </a:r>
            <a:r>
              <a:rPr lang="en-US"/>
              <a:t>here is the code and data in the init function is used exactly once during</a:t>
            </a:r>
            <a:br>
              <a:rPr lang="en-US"/>
            </a:br>
            <a:r>
              <a:rPr lang="en-US"/>
              <a:t>initialization. Once it's invoked, it will never be called again; so, once </a:t>
            </a:r>
            <a:r>
              <a:rPr lang="en-US" smtClean="0"/>
              <a:t>called,</a:t>
            </a:r>
            <a:r>
              <a:rPr lang="en-US"/>
              <a:t> </a:t>
            </a:r>
            <a:r>
              <a:rPr lang="en-US" smtClean="0"/>
              <a:t>it </a:t>
            </a:r>
            <a:r>
              <a:rPr lang="en-US"/>
              <a:t>is then freed up </a:t>
            </a:r>
            <a:br>
              <a:rPr lang="en-US"/>
            </a:br>
            <a:r>
              <a:rPr lang="en-US"/>
              <a:t/>
            </a:r>
            <a:br>
              <a:rPr lang="en-US"/>
            </a:br>
            <a:endParaRPr lang="en-US"/>
          </a:p>
        </p:txBody>
      </p:sp>
    </p:spTree>
    <p:extLst>
      <p:ext uri="{BB962C8B-B14F-4D97-AF65-F5344CB8AC3E}">
        <p14:creationId xmlns:p14="http://schemas.microsoft.com/office/powerpoint/2010/main" val="17454633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1176" y="159026"/>
            <a:ext cx="1533879" cy="369332"/>
          </a:xfrm>
          <a:prstGeom prst="rect">
            <a:avLst/>
          </a:prstGeom>
          <a:noFill/>
        </p:spPr>
        <p:txBody>
          <a:bodyPr wrap="square" rtlCol="0">
            <a:spAutoFit/>
          </a:bodyPr>
          <a:lstStyle/>
          <a:p>
            <a:r>
              <a:rPr lang="en-US">
                <a:solidFill>
                  <a:srgbClr val="FF0000"/>
                </a:solidFill>
              </a:rPr>
              <a:t>__</a:t>
            </a:r>
            <a:r>
              <a:rPr lang="en-US" smtClean="0">
                <a:solidFill>
                  <a:srgbClr val="FF0000"/>
                </a:solidFill>
              </a:rPr>
              <a:t>exit</a:t>
            </a:r>
            <a:endParaRPr lang="en-US"/>
          </a:p>
        </p:txBody>
      </p:sp>
      <p:sp>
        <p:nvSpPr>
          <p:cNvPr id="6" name="TextBox 5"/>
          <p:cNvSpPr txBox="1"/>
          <p:nvPr/>
        </p:nvSpPr>
        <p:spPr>
          <a:xfrm>
            <a:off x="864442" y="1084429"/>
            <a:ext cx="10071412" cy="923330"/>
          </a:xfrm>
          <a:prstGeom prst="rect">
            <a:avLst/>
          </a:prstGeom>
          <a:noFill/>
        </p:spPr>
        <p:txBody>
          <a:bodyPr wrap="square" rtlCol="0">
            <a:spAutoFit/>
          </a:bodyPr>
          <a:lstStyle/>
          <a:p>
            <a:pPr>
              <a:lnSpc>
                <a:spcPct val="150000"/>
              </a:lnSpc>
            </a:pPr>
            <a:r>
              <a:rPr lang="en-US"/>
              <a:t>Once the cleanup function is called, all the </a:t>
            </a:r>
            <a:r>
              <a:rPr lang="en-US" smtClean="0"/>
              <a:t>memory is </a:t>
            </a:r>
            <a:r>
              <a:rPr lang="en-US"/>
              <a:t>freed. If the code </a:t>
            </a:r>
            <a:r>
              <a:rPr lang="en-US" smtClean="0"/>
              <a:t>is a part </a:t>
            </a:r>
            <a:r>
              <a:rPr lang="en-US"/>
              <a:t>of the static kernel image </a:t>
            </a:r>
            <a:r>
              <a:rPr lang="en-US" smtClean="0"/>
              <a:t>this </a:t>
            </a:r>
            <a:r>
              <a:rPr lang="en-US"/>
              <a:t>macro would have no effect </a:t>
            </a:r>
          </a:p>
        </p:txBody>
      </p:sp>
    </p:spTree>
    <p:extLst>
      <p:ext uri="{BB962C8B-B14F-4D97-AF65-F5344CB8AC3E}">
        <p14:creationId xmlns:p14="http://schemas.microsoft.com/office/powerpoint/2010/main" val="7160315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0101" y="95416"/>
            <a:ext cx="3951798" cy="369332"/>
          </a:xfrm>
          <a:prstGeom prst="rect">
            <a:avLst/>
          </a:prstGeom>
          <a:noFill/>
        </p:spPr>
        <p:txBody>
          <a:bodyPr wrap="square" rtlCol="0">
            <a:spAutoFit/>
          </a:bodyPr>
          <a:lstStyle/>
          <a:p>
            <a:r>
              <a:rPr lang="en-US"/>
              <a:t>MODULE ENTRY POINT REGISTRATION</a:t>
            </a:r>
          </a:p>
        </p:txBody>
      </p:sp>
      <p:sp>
        <p:nvSpPr>
          <p:cNvPr id="5" name="TextBox 4"/>
          <p:cNvSpPr txBox="1"/>
          <p:nvPr/>
        </p:nvSpPr>
        <p:spPr>
          <a:xfrm>
            <a:off x="771275" y="2775003"/>
            <a:ext cx="11115925" cy="2585323"/>
          </a:xfrm>
          <a:prstGeom prst="rect">
            <a:avLst/>
          </a:prstGeom>
          <a:noFill/>
        </p:spPr>
        <p:txBody>
          <a:bodyPr wrap="square" rtlCol="0">
            <a:spAutoFit/>
          </a:bodyPr>
          <a:lstStyle/>
          <a:p>
            <a:pPr>
              <a:lnSpc>
                <a:spcPct val="150000"/>
              </a:lnSpc>
            </a:pPr>
            <a:r>
              <a:rPr lang="en-US"/>
              <a:t>The module_[init|exit]() code is macros specifying the entry and exit </a:t>
            </a:r>
            <a:r>
              <a:rPr lang="en-US" smtClean="0"/>
              <a:t>points. </a:t>
            </a:r>
            <a:r>
              <a:rPr lang="en-US"/>
              <a:t>The parameter to each is a function pointer. With modern </a:t>
            </a:r>
            <a:r>
              <a:rPr lang="en-US" smtClean="0"/>
              <a:t>C compilers</a:t>
            </a:r>
            <a:r>
              <a:rPr lang="en-US"/>
              <a:t>, we can just specify the name of the </a:t>
            </a:r>
            <a:r>
              <a:rPr lang="en-US" smtClean="0"/>
              <a:t>function. </a:t>
            </a:r>
          </a:p>
          <a:p>
            <a:pPr>
              <a:lnSpc>
                <a:spcPct val="150000"/>
              </a:lnSpc>
            </a:pPr>
            <a:r>
              <a:rPr lang="en-US" smtClean="0">
                <a:solidFill>
                  <a:srgbClr val="FF0000"/>
                </a:solidFill>
              </a:rPr>
              <a:t>You </a:t>
            </a:r>
            <a:r>
              <a:rPr lang="en-US">
                <a:solidFill>
                  <a:srgbClr val="FF0000"/>
                </a:solidFill>
              </a:rPr>
              <a:t>can almost think of these entry and exit points </a:t>
            </a:r>
            <a:r>
              <a:rPr lang="en-US" smtClean="0">
                <a:solidFill>
                  <a:srgbClr val="FF0000"/>
                </a:solidFill>
              </a:rPr>
              <a:t>as a </a:t>
            </a:r>
            <a:r>
              <a:rPr lang="en-US" i="1">
                <a:solidFill>
                  <a:srgbClr val="FF0000"/>
                </a:solidFill>
              </a:rPr>
              <a:t>constructor/destructor </a:t>
            </a:r>
            <a:r>
              <a:rPr lang="en-US" smtClean="0">
                <a:solidFill>
                  <a:srgbClr val="FF0000"/>
                </a:solidFill>
              </a:rPr>
              <a:t>for </a:t>
            </a:r>
            <a:r>
              <a:rPr lang="en-US">
                <a:solidFill>
                  <a:srgbClr val="FF0000"/>
                </a:solidFill>
              </a:rPr>
              <a:t>a kernel module. </a:t>
            </a:r>
            <a:r>
              <a:rPr lang="en-US"/>
              <a:t/>
            </a:r>
            <a:br>
              <a:rPr lang="en-US"/>
            </a:br>
            <a:r>
              <a:rPr lang="en-US"/>
              <a:t> </a:t>
            </a:r>
            <a:br>
              <a:rPr lang="en-US"/>
            </a:br>
            <a:r>
              <a:rPr lang="en-US"/>
              <a:t/>
            </a:r>
            <a:br>
              <a:rPr lang="en-US"/>
            </a:br>
            <a:endParaRPr lang="en-US"/>
          </a:p>
        </p:txBody>
      </p:sp>
      <p:pic>
        <p:nvPicPr>
          <p:cNvPr id="6" name="Picture 5"/>
          <p:cNvPicPr>
            <a:picLocks noChangeAspect="1"/>
          </p:cNvPicPr>
          <p:nvPr/>
        </p:nvPicPr>
        <p:blipFill>
          <a:blip r:embed="rId2"/>
          <a:stretch>
            <a:fillRect/>
          </a:stretch>
        </p:blipFill>
        <p:spPr>
          <a:xfrm>
            <a:off x="1151516" y="1302496"/>
            <a:ext cx="7340477" cy="1011219"/>
          </a:xfrm>
          <a:prstGeom prst="rect">
            <a:avLst/>
          </a:prstGeom>
        </p:spPr>
      </p:pic>
    </p:spTree>
    <p:extLst>
      <p:ext uri="{BB962C8B-B14F-4D97-AF65-F5344CB8AC3E}">
        <p14:creationId xmlns:p14="http://schemas.microsoft.com/office/powerpoint/2010/main" val="18566711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0101" y="95416"/>
            <a:ext cx="3951798" cy="369332"/>
          </a:xfrm>
          <a:prstGeom prst="rect">
            <a:avLst/>
          </a:prstGeom>
          <a:noFill/>
        </p:spPr>
        <p:txBody>
          <a:bodyPr wrap="square" rtlCol="0">
            <a:spAutoFit/>
          </a:bodyPr>
          <a:lstStyle/>
          <a:p>
            <a:r>
              <a:rPr lang="en-US" smtClean="0"/>
              <a:t>MODULE INFORMATION</a:t>
            </a:r>
            <a:endParaRPr lang="en-US"/>
          </a:p>
        </p:txBody>
      </p:sp>
      <p:sp>
        <p:nvSpPr>
          <p:cNvPr id="5" name="TextBox 4"/>
          <p:cNvSpPr txBox="1"/>
          <p:nvPr/>
        </p:nvSpPr>
        <p:spPr>
          <a:xfrm>
            <a:off x="771275" y="2775003"/>
            <a:ext cx="11115925" cy="507831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solidFill>
                  <a:srgbClr val="FF0000"/>
                </a:solidFill>
              </a:rPr>
              <a:t>MODULE_LICENSE</a:t>
            </a:r>
            <a:r>
              <a:rPr lang="en-US"/>
              <a:t> is a macro used by the kernel module to announce its license type </a:t>
            </a:r>
            <a:r>
              <a:rPr lang="en-US" smtClean="0"/>
              <a:t>.The </a:t>
            </a:r>
            <a:r>
              <a:rPr lang="en-US"/>
              <a:t>declared module license is also used to decide whether a given module can have access to </a:t>
            </a:r>
            <a:r>
              <a:rPr lang="en-US" smtClean="0"/>
              <a:t>the small </a:t>
            </a:r>
            <a:r>
              <a:rPr lang="en-US"/>
              <a:t>number of "GPL-only" symbols in the kernel. </a:t>
            </a:r>
            <a:endParaRPr lang="en-US" smtClean="0"/>
          </a:p>
          <a:p>
            <a:pPr marL="285750" indent="-285750">
              <a:lnSpc>
                <a:spcPct val="150000"/>
              </a:lnSpc>
              <a:buFont typeface="Arial" panose="020B0604020202020204" pitchFamily="34" charset="0"/>
              <a:buChar char="•"/>
            </a:pPr>
            <a:r>
              <a:rPr lang="en-US">
                <a:solidFill>
                  <a:srgbClr val="FF0000"/>
                </a:solidFill>
              </a:rPr>
              <a:t>MODULE_INFO</a:t>
            </a:r>
            <a:r>
              <a:rPr lang="en-US"/>
              <a:t> </a:t>
            </a:r>
            <a:r>
              <a:rPr lang="en-US" smtClean="0"/>
              <a:t>: </a:t>
            </a:r>
            <a:r>
              <a:rPr lang="en-US"/>
              <a:t>You can see the module information by running the below command on the .ko </a:t>
            </a:r>
            <a:r>
              <a:rPr lang="en-US" smtClean="0"/>
              <a:t>file </a:t>
            </a:r>
            <a:br>
              <a:rPr lang="en-US" smtClean="0"/>
            </a:br>
            <a:r>
              <a:rPr lang="en-US" smtClean="0">
                <a:solidFill>
                  <a:srgbClr val="FF0000"/>
                </a:solidFill>
              </a:rPr>
              <a:t>arm-linux-gnueabihf-objdump </a:t>
            </a:r>
            <a:r>
              <a:rPr lang="en-US">
                <a:solidFill>
                  <a:srgbClr val="FF0000"/>
                </a:solidFill>
              </a:rPr>
              <a:t>-d -j .modinfo </a:t>
            </a:r>
            <a:r>
              <a:rPr lang="en-US" smtClean="0">
                <a:solidFill>
                  <a:srgbClr val="FF0000"/>
                </a:solidFill>
              </a:rPr>
              <a:t>&lt;module_name&gt;.</a:t>
            </a:r>
            <a:r>
              <a:rPr lang="en-US">
                <a:solidFill>
                  <a:srgbClr val="FF0000"/>
                </a:solidFill>
              </a:rPr>
              <a:t>ko </a:t>
            </a:r>
            <a:endParaRPr lang="en-US" smtClean="0">
              <a:solidFill>
                <a:srgbClr val="FF0000"/>
              </a:solidFill>
            </a:endParaRPr>
          </a:p>
          <a:p>
            <a:pPr marL="285750" indent="-285750">
              <a:lnSpc>
                <a:spcPct val="150000"/>
              </a:lnSpc>
              <a:buFont typeface="Arial" panose="020B0604020202020204" pitchFamily="34" charset="0"/>
              <a:buChar char="•"/>
            </a:pPr>
            <a:r>
              <a:rPr lang="en-US" smtClean="0">
                <a:solidFill>
                  <a:srgbClr val="FF0000"/>
                </a:solidFill>
              </a:rPr>
              <a:t>MODULE_DESCRIPTION: </a:t>
            </a:r>
            <a:r>
              <a:rPr lang="en-US" smtClean="0"/>
              <a:t>Description about kernel module</a:t>
            </a:r>
            <a:r>
              <a:rPr lang="en-US"/>
              <a:t/>
            </a:r>
            <a:br>
              <a:rPr lang="en-US"/>
            </a:br>
            <a:r>
              <a:rPr lang="en-US"/>
              <a:t/>
            </a:r>
            <a:br>
              <a:rPr lang="en-US"/>
            </a:br>
            <a:r>
              <a:rPr lang="en-US"/>
              <a:t/>
            </a:r>
            <a:br>
              <a:rPr lang="en-US"/>
            </a:br>
            <a:r>
              <a:rPr lang="en-US"/>
              <a:t/>
            </a:r>
            <a:br>
              <a:rPr lang="en-US"/>
            </a:br>
            <a:r>
              <a:rPr lang="en-US"/>
              <a:t> </a:t>
            </a:r>
            <a:br>
              <a:rPr lang="en-US"/>
            </a:br>
            <a:r>
              <a:rPr lang="en-US"/>
              <a:t/>
            </a:r>
            <a:br>
              <a:rPr lang="en-US"/>
            </a:br>
            <a:endParaRPr lang="en-US"/>
          </a:p>
        </p:txBody>
      </p:sp>
      <p:pic>
        <p:nvPicPr>
          <p:cNvPr id="3" name="Picture 2"/>
          <p:cNvPicPr>
            <a:picLocks noChangeAspect="1"/>
          </p:cNvPicPr>
          <p:nvPr/>
        </p:nvPicPr>
        <p:blipFill>
          <a:blip r:embed="rId2"/>
          <a:stretch>
            <a:fillRect/>
          </a:stretch>
        </p:blipFill>
        <p:spPr>
          <a:xfrm>
            <a:off x="888039" y="1001035"/>
            <a:ext cx="9621593" cy="1438476"/>
          </a:xfrm>
          <a:prstGeom prst="rect">
            <a:avLst/>
          </a:prstGeom>
        </p:spPr>
      </p:pic>
    </p:spTree>
    <p:extLst>
      <p:ext uri="{BB962C8B-B14F-4D97-AF65-F5344CB8AC3E}">
        <p14:creationId xmlns:p14="http://schemas.microsoft.com/office/powerpoint/2010/main" val="21996139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14"/>
          <p:cNvSpPr txBox="1">
            <a:spLocks noGrp="1"/>
          </p:cNvSpPr>
          <p:nvPr>
            <p:ph type="title"/>
          </p:nvPr>
        </p:nvSpPr>
        <p:spPr>
          <a:xfrm>
            <a:off x="713948" y="1813169"/>
            <a:ext cx="5616514" cy="1217246"/>
          </a:xfrm>
          <a:prstGeom prst="rect">
            <a:avLst/>
          </a:prstGeom>
          <a:noFill/>
          <a:ln>
            <a:noFill/>
          </a:ln>
        </p:spPr>
        <p:txBody>
          <a:bodyPr spcFirstLastPara="1" wrap="square" lIns="91433" tIns="45700" rIns="91433" bIns="45700" anchor="b" anchorCtr="0">
            <a:noAutofit/>
          </a:bodyPr>
          <a:lstStyle/>
          <a:p>
            <a:r>
              <a:rPr lang="en-US" smtClean="0">
                <a:ea typeface="Roboto Condensed" panose="020B0604020202020204" charset="0"/>
                <a:cs typeface="Courier New"/>
              </a:rPr>
              <a:t>Linux device driver</a:t>
            </a:r>
            <a:endParaRPr>
              <a:latin typeface="Roboto Condensed" panose="020B0604020202020204" charset="0"/>
              <a:ea typeface="Roboto Condensed" panose="020B0604020202020204" charset="0"/>
              <a:cs typeface="Courier New" panose="02070309020205020404" pitchFamily="49" charset="0"/>
            </a:endParaRPr>
          </a:p>
        </p:txBody>
      </p:sp>
      <p:sp>
        <p:nvSpPr>
          <p:cNvPr id="51" name="Google Shape;51;p14"/>
          <p:cNvSpPr txBox="1">
            <a:spLocks noGrp="1"/>
          </p:cNvSpPr>
          <p:nvPr>
            <p:ph type="body" idx="1"/>
          </p:nvPr>
        </p:nvSpPr>
        <p:spPr>
          <a:xfrm>
            <a:off x="1478666" y="4519289"/>
            <a:ext cx="3640410" cy="923201"/>
          </a:xfrm>
          <a:prstGeom prst="rect">
            <a:avLst/>
          </a:prstGeom>
          <a:noFill/>
          <a:ln>
            <a:noFill/>
          </a:ln>
        </p:spPr>
        <p:txBody>
          <a:bodyPr spcFirstLastPara="1" wrap="square" lIns="91433" tIns="45700" rIns="91433" bIns="45700" anchor="t" anchorCtr="0">
            <a:noAutofit/>
          </a:bodyPr>
          <a:lstStyle/>
          <a:p>
            <a:pPr marL="0" indent="0"/>
            <a:r>
              <a:rPr lang="en-US">
                <a:latin typeface="Roboto Condensed" panose="020B0604020202020204" charset="0"/>
                <a:ea typeface="Roboto Condensed" panose="020B0604020202020204" charset="0"/>
                <a:cs typeface="Courier New" panose="02070309020205020404" pitchFamily="49" charset="0"/>
              </a:rPr>
              <a:t>Software Engineering</a:t>
            </a:r>
            <a:endParaRPr>
              <a:latin typeface="Roboto Condensed" panose="020B0604020202020204" charset="0"/>
              <a:ea typeface="Roboto Condensed" panose="020B0604020202020204" charset="0"/>
              <a:cs typeface="Courier New" panose="02070309020205020404" pitchFamily="49" charset="0"/>
            </a:endParaRPr>
          </a:p>
          <a:p>
            <a:pPr marL="0" indent="0">
              <a:spcBef>
                <a:spcPts val="1333"/>
              </a:spcBef>
              <a:spcAft>
                <a:spcPts val="1333"/>
              </a:spcAft>
            </a:pPr>
            <a:r>
              <a:rPr lang="en-US">
                <a:latin typeface="Roboto Condensed" panose="020B0604020202020204" charset="0"/>
                <a:ea typeface="Roboto Condensed" panose="020B0604020202020204" charset="0"/>
                <a:cs typeface="Courier New" panose="02070309020205020404" pitchFamily="49" charset="0"/>
              </a:rPr>
              <a:t>RZ Team</a:t>
            </a:r>
            <a:endParaRPr>
              <a:latin typeface="Roboto Condensed" panose="020B0604020202020204" charset="0"/>
              <a:ea typeface="Roboto Condensed" panose="020B0604020202020204" charset="0"/>
              <a:cs typeface="Courier New" panose="02070309020205020404" pitchFamily="49" charset="0"/>
            </a:endParaRPr>
          </a:p>
        </p:txBody>
      </p:sp>
      <p:sp>
        <p:nvSpPr>
          <p:cNvPr id="2" name="TextBox 1">
            <a:extLst>
              <a:ext uri="{FF2B5EF4-FFF2-40B4-BE49-F238E27FC236}">
                <a16:creationId xmlns:a16="http://schemas.microsoft.com/office/drawing/2014/main" id="{FD5EA863-FAFE-4D54-8D51-C2D3087247A9}"/>
              </a:ext>
            </a:extLst>
          </p:cNvPr>
          <p:cNvSpPr txBox="1"/>
          <p:nvPr/>
        </p:nvSpPr>
        <p:spPr>
          <a:xfrm>
            <a:off x="1686523" y="3987633"/>
            <a:ext cx="322469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Roboto Condensed" panose="020B0604020202020204" charset="0"/>
                <a:ea typeface="Roboto Condensed" panose="020B0604020202020204" charset="0"/>
                <a:cs typeface="Courier New" panose="02070309020205020404" pitchFamily="49" charset="0"/>
              </a:rPr>
              <a:t>My Tran</a:t>
            </a:r>
          </a:p>
        </p:txBody>
      </p:sp>
      <p:sp>
        <p:nvSpPr>
          <p:cNvPr id="3" name="Text Placeholder 2"/>
          <p:cNvSpPr>
            <a:spLocks noGrp="1"/>
          </p:cNvSpPr>
          <p:nvPr>
            <p:ph type="body" idx="2"/>
          </p:nvPr>
        </p:nvSpPr>
        <p:spPr>
          <a:xfrm>
            <a:off x="7345516" y="1381373"/>
            <a:ext cx="4324000" cy="2224856"/>
          </a:xfrm>
        </p:spPr>
        <p:txBody>
          <a:bodyPr/>
          <a:lstStyle/>
          <a:p>
            <a:r>
              <a:rPr lang="en-US" smtClean="0"/>
              <a:t>Description: This document describe how to create a basic Linux device driver.</a:t>
            </a:r>
            <a:endParaRPr lang="en-US"/>
          </a:p>
        </p:txBody>
      </p:sp>
    </p:spTree>
    <p:extLst>
      <p:ext uri="{BB962C8B-B14F-4D97-AF65-F5344CB8AC3E}">
        <p14:creationId xmlns:p14="http://schemas.microsoft.com/office/powerpoint/2010/main" val="3732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0101" y="95416"/>
            <a:ext cx="3951798" cy="646331"/>
          </a:xfrm>
          <a:prstGeom prst="rect">
            <a:avLst/>
          </a:prstGeom>
          <a:noFill/>
        </p:spPr>
        <p:txBody>
          <a:bodyPr wrap="square" rtlCol="0">
            <a:spAutoFit/>
          </a:bodyPr>
          <a:lstStyle/>
          <a:p>
            <a:r>
              <a:rPr lang="en-US" smtClean="0"/>
              <a:t>DEBUG WITH PRINTK</a:t>
            </a:r>
            <a:r>
              <a:rPr lang="en-US"/>
              <a:t/>
            </a:r>
            <a:br>
              <a:rPr lang="en-US"/>
            </a:br>
            <a:endParaRPr lang="en-US"/>
          </a:p>
        </p:txBody>
      </p:sp>
      <p:sp>
        <p:nvSpPr>
          <p:cNvPr id="5" name="TextBox 4"/>
          <p:cNvSpPr txBox="1"/>
          <p:nvPr/>
        </p:nvSpPr>
        <p:spPr>
          <a:xfrm>
            <a:off x="466475" y="1029330"/>
            <a:ext cx="11115925" cy="383181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t>When you work in kernel space, you will not have any access to the </a:t>
            </a:r>
            <a:r>
              <a:rPr lang="en-US" smtClean="0"/>
              <a:t>C standard </a:t>
            </a:r>
            <a:r>
              <a:rPr lang="en-US"/>
              <a:t>library to access functions like printf or </a:t>
            </a:r>
            <a:r>
              <a:rPr lang="en-US" smtClean="0"/>
              <a:t>scanf.</a:t>
            </a:r>
          </a:p>
          <a:p>
            <a:pPr marL="285750" indent="-285750">
              <a:lnSpc>
                <a:spcPct val="150000"/>
              </a:lnSpc>
              <a:buFont typeface="Arial" panose="020B0604020202020204" pitchFamily="34" charset="0"/>
              <a:buChar char="•"/>
            </a:pPr>
            <a:r>
              <a:rPr lang="en-US"/>
              <a:t>K</a:t>
            </a:r>
            <a:r>
              <a:rPr lang="en-US" smtClean="0"/>
              <a:t>ernel </a:t>
            </a:r>
            <a:r>
              <a:rPr lang="en-US"/>
              <a:t>has its own printf like kernel API called </a:t>
            </a:r>
            <a:r>
              <a:rPr lang="en-US" smtClean="0"/>
              <a:t>printk, where </a:t>
            </a:r>
            <a:r>
              <a:rPr lang="en-US"/>
              <a:t>the letter ‘k’ signifies kernel space </a:t>
            </a:r>
            <a:r>
              <a:rPr lang="en-US" smtClean="0"/>
              <a:t>printing.</a:t>
            </a:r>
          </a:p>
          <a:p>
            <a:pPr marL="285750" indent="-285750">
              <a:lnSpc>
                <a:spcPct val="150000"/>
              </a:lnSpc>
              <a:buFont typeface="Arial" panose="020B0604020202020204" pitchFamily="34" charset="0"/>
              <a:buChar char="•"/>
            </a:pPr>
            <a:r>
              <a:rPr lang="en-US" smtClean="0"/>
              <a:t>Example:</a:t>
            </a:r>
          </a:p>
          <a:p>
            <a:pPr marL="742950" lvl="1" indent="-285750">
              <a:lnSpc>
                <a:spcPct val="150000"/>
              </a:lnSpc>
              <a:buFont typeface="Arial" panose="020B0604020202020204" pitchFamily="34" charset="0"/>
              <a:buChar char="•"/>
            </a:pPr>
            <a:r>
              <a:rPr lang="en-US">
                <a:solidFill>
                  <a:srgbClr val="FF0000"/>
                </a:solidFill>
              </a:rPr>
              <a:t>printf(“Hello this is user application running \n</a:t>
            </a:r>
            <a:r>
              <a:rPr lang="en-US" smtClean="0">
                <a:solidFill>
                  <a:srgbClr val="FF0000"/>
                </a:solidFill>
              </a:rPr>
              <a:t>”);</a:t>
            </a:r>
          </a:p>
          <a:p>
            <a:pPr marL="742950" lvl="1" indent="-285750">
              <a:lnSpc>
                <a:spcPct val="150000"/>
              </a:lnSpc>
              <a:buFont typeface="Arial" panose="020B0604020202020204" pitchFamily="34" charset="0"/>
              <a:buChar char="•"/>
            </a:pPr>
            <a:r>
              <a:rPr lang="en-US" smtClean="0">
                <a:solidFill>
                  <a:srgbClr val="FF0000"/>
                </a:solidFill>
              </a:rPr>
              <a:t>printk</a:t>
            </a:r>
            <a:r>
              <a:rPr lang="en-US">
                <a:solidFill>
                  <a:srgbClr val="FF0000"/>
                </a:solidFill>
              </a:rPr>
              <a:t>(“Hello this is kernel code running \n</a:t>
            </a:r>
            <a:r>
              <a:rPr lang="en-US" smtClean="0">
                <a:solidFill>
                  <a:srgbClr val="FF0000"/>
                </a:solidFill>
              </a:rPr>
              <a:t>”);</a:t>
            </a:r>
            <a:endParaRPr lang="en-US">
              <a:solidFill>
                <a:srgbClr val="FF0000"/>
              </a:solidFill>
            </a:endParaRPr>
          </a:p>
          <a:p>
            <a:pPr marL="742950" lvl="1" indent="-285750">
              <a:lnSpc>
                <a:spcPct val="150000"/>
              </a:lnSpc>
              <a:buFont typeface="Arial" panose="020B0604020202020204" pitchFamily="34" charset="0"/>
              <a:buChar char="•"/>
            </a:pPr>
            <a:r>
              <a:rPr lang="en-US" smtClean="0">
                <a:solidFill>
                  <a:srgbClr val="FF0000"/>
                </a:solidFill>
              </a:rPr>
              <a:t>printf</a:t>
            </a:r>
            <a:r>
              <a:rPr lang="en-US">
                <a:solidFill>
                  <a:srgbClr val="FF0000"/>
                </a:solidFill>
              </a:rPr>
              <a:t>(“ value of data1 = %d data = %d\n” , d1,d2</a:t>
            </a:r>
            <a:r>
              <a:rPr lang="en-US" smtClean="0">
                <a:solidFill>
                  <a:srgbClr val="FF0000"/>
                </a:solidFill>
              </a:rPr>
              <a:t>);</a:t>
            </a:r>
            <a:endParaRPr lang="en-US">
              <a:solidFill>
                <a:srgbClr val="FF0000"/>
              </a:solidFill>
            </a:endParaRPr>
          </a:p>
          <a:p>
            <a:pPr marL="742950" lvl="1" indent="-285750">
              <a:lnSpc>
                <a:spcPct val="150000"/>
              </a:lnSpc>
              <a:buFont typeface="Arial" panose="020B0604020202020204" pitchFamily="34" charset="0"/>
              <a:buChar char="•"/>
            </a:pPr>
            <a:r>
              <a:rPr lang="en-US" smtClean="0">
                <a:solidFill>
                  <a:srgbClr val="FF0000"/>
                </a:solidFill>
              </a:rPr>
              <a:t>printk</a:t>
            </a:r>
            <a:r>
              <a:rPr lang="en-US">
                <a:solidFill>
                  <a:srgbClr val="FF0000"/>
                </a:solidFill>
              </a:rPr>
              <a:t>(“ value of data1 = %d data = %d\n” , d1,d2); </a:t>
            </a:r>
            <a:r>
              <a:rPr lang="en-US"/>
              <a:t/>
            </a:r>
            <a:br>
              <a:rPr lang="en-US"/>
            </a:br>
            <a:endParaRPr lang="en-US"/>
          </a:p>
        </p:txBody>
      </p:sp>
    </p:spTree>
    <p:extLst>
      <p:ext uri="{BB962C8B-B14F-4D97-AF65-F5344CB8AC3E}">
        <p14:creationId xmlns:p14="http://schemas.microsoft.com/office/powerpoint/2010/main" val="7264621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0101" y="95416"/>
            <a:ext cx="3951798" cy="646331"/>
          </a:xfrm>
          <a:prstGeom prst="rect">
            <a:avLst/>
          </a:prstGeom>
          <a:noFill/>
        </p:spPr>
        <p:txBody>
          <a:bodyPr wrap="square" rtlCol="0">
            <a:spAutoFit/>
          </a:bodyPr>
          <a:lstStyle/>
          <a:p>
            <a:r>
              <a:rPr lang="en-US" smtClean="0"/>
              <a:t>DEBUG WITH PRINTK</a:t>
            </a:r>
            <a:r>
              <a:rPr lang="en-US"/>
              <a:t/>
            </a:r>
            <a:br>
              <a:rPr lang="en-US"/>
            </a:br>
            <a:endParaRPr lang="en-US"/>
          </a:p>
        </p:txBody>
      </p:sp>
      <p:sp>
        <p:nvSpPr>
          <p:cNvPr id="5" name="TextBox 4"/>
          <p:cNvSpPr txBox="1"/>
          <p:nvPr/>
        </p:nvSpPr>
        <p:spPr>
          <a:xfrm>
            <a:off x="466475" y="1029330"/>
            <a:ext cx="11115925" cy="258532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t>When using printk , the message will go into the kernel ring </a:t>
            </a:r>
            <a:r>
              <a:rPr lang="en-US" smtClean="0"/>
              <a:t>buffer simply </a:t>
            </a:r>
            <a:r>
              <a:rPr lang="en-US"/>
              <a:t>we call “Kernel log,” and we can print and control the </a:t>
            </a:r>
            <a:r>
              <a:rPr lang="en-US" smtClean="0"/>
              <a:t>kernel </a:t>
            </a:r>
            <a:r>
              <a:rPr lang="en-US"/>
              <a:t>ring buffer using the command </a:t>
            </a:r>
            <a:r>
              <a:rPr lang="en-US" smtClean="0">
                <a:solidFill>
                  <a:srgbClr val="FF0000"/>
                </a:solidFill>
              </a:rPr>
              <a:t>dmesg</a:t>
            </a:r>
          </a:p>
          <a:p>
            <a:pPr marL="285750" indent="-285750">
              <a:lnSpc>
                <a:spcPct val="150000"/>
              </a:lnSpc>
              <a:buFont typeface="Arial" panose="020B0604020202020204" pitchFamily="34" charset="0"/>
              <a:buChar char="•"/>
            </a:pPr>
            <a:r>
              <a:rPr lang="en-US">
                <a:solidFill>
                  <a:srgbClr val="FF0000"/>
                </a:solidFill>
              </a:rPr>
              <a:t>The printk does not support floating-point formats (%e, %f, %g ) </a:t>
            </a:r>
            <a:r>
              <a:rPr lang="en-US" smtClean="0">
                <a:solidFill>
                  <a:srgbClr val="FF0000"/>
                </a:solidFill>
              </a:rPr>
              <a:t> </a:t>
            </a:r>
            <a:r>
              <a:rPr lang="en-US"/>
              <a:t/>
            </a:r>
            <a:br>
              <a:rPr lang="en-US"/>
            </a:br>
            <a:r>
              <a:rPr lang="en-US"/>
              <a:t/>
            </a:r>
            <a:br>
              <a:rPr lang="en-US"/>
            </a:br>
            <a:r>
              <a:rPr lang="en-US"/>
              <a:t/>
            </a:r>
            <a:br>
              <a:rPr lang="en-US"/>
            </a:br>
            <a:endParaRPr lang="en-US"/>
          </a:p>
        </p:txBody>
      </p:sp>
    </p:spTree>
    <p:extLst>
      <p:ext uri="{BB962C8B-B14F-4D97-AF65-F5344CB8AC3E}">
        <p14:creationId xmlns:p14="http://schemas.microsoft.com/office/powerpoint/2010/main" val="38614646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0101" y="95416"/>
            <a:ext cx="3951798" cy="369332"/>
          </a:xfrm>
          <a:prstGeom prst="rect">
            <a:avLst/>
          </a:prstGeom>
          <a:noFill/>
        </p:spPr>
        <p:txBody>
          <a:bodyPr wrap="square" rtlCol="0">
            <a:spAutoFit/>
          </a:bodyPr>
          <a:lstStyle/>
          <a:p>
            <a:r>
              <a:rPr lang="en-US" b="1" smtClean="0"/>
              <a:t>BUILDING  KERNEL MODULE</a:t>
            </a:r>
            <a:endParaRPr lang="en-US" b="1"/>
          </a:p>
        </p:txBody>
      </p:sp>
      <p:sp>
        <p:nvSpPr>
          <p:cNvPr id="5" name="TextBox 4"/>
          <p:cNvSpPr txBox="1"/>
          <p:nvPr/>
        </p:nvSpPr>
        <p:spPr>
          <a:xfrm>
            <a:off x="1348510" y="770712"/>
            <a:ext cx="5597236" cy="1338828"/>
          </a:xfrm>
          <a:prstGeom prst="rect">
            <a:avLst/>
          </a:prstGeom>
          <a:noFill/>
        </p:spPr>
        <p:txBody>
          <a:bodyPr wrap="square" rtlCol="0">
            <a:spAutoFit/>
          </a:bodyPr>
          <a:lstStyle/>
          <a:p>
            <a:pPr>
              <a:lnSpc>
                <a:spcPct val="150000"/>
              </a:lnSpc>
            </a:pPr>
            <a:r>
              <a:rPr lang="en-US"/>
              <a:t>Kernel module can be built in 2 </a:t>
            </a:r>
            <a:r>
              <a:rPr lang="en-US" smtClean="0"/>
              <a:t>ways</a:t>
            </a:r>
          </a:p>
          <a:p>
            <a:pPr>
              <a:lnSpc>
                <a:spcPct val="150000"/>
              </a:lnSpc>
            </a:pPr>
            <a:r>
              <a:rPr lang="en-US" smtClean="0"/>
              <a:t> </a:t>
            </a:r>
            <a:r>
              <a:rPr lang="en-US"/>
              <a:t>• Statically linked against the kernel </a:t>
            </a:r>
            <a:r>
              <a:rPr lang="en-US" smtClean="0"/>
              <a:t>image</a:t>
            </a:r>
          </a:p>
          <a:p>
            <a:pPr>
              <a:lnSpc>
                <a:spcPct val="150000"/>
              </a:lnSpc>
            </a:pPr>
            <a:r>
              <a:rPr lang="en-US" smtClean="0"/>
              <a:t> </a:t>
            </a:r>
            <a:r>
              <a:rPr lang="en-US"/>
              <a:t>• Dynamically loadable.</a:t>
            </a:r>
          </a:p>
        </p:txBody>
      </p:sp>
      <p:grpSp>
        <p:nvGrpSpPr>
          <p:cNvPr id="28" name="Group 27"/>
          <p:cNvGrpSpPr/>
          <p:nvPr/>
        </p:nvGrpSpPr>
        <p:grpSpPr>
          <a:xfrm>
            <a:off x="766618" y="2415504"/>
            <a:ext cx="10187710" cy="2309092"/>
            <a:chOff x="683490" y="2974108"/>
            <a:chExt cx="10187710" cy="2309092"/>
          </a:xfrm>
        </p:grpSpPr>
        <p:grpSp>
          <p:nvGrpSpPr>
            <p:cNvPr id="12" name="Group 11"/>
            <p:cNvGrpSpPr/>
            <p:nvPr/>
          </p:nvGrpSpPr>
          <p:grpSpPr>
            <a:xfrm>
              <a:off x="683490" y="2974108"/>
              <a:ext cx="10187710" cy="2309092"/>
              <a:chOff x="1006763" y="3094181"/>
              <a:chExt cx="10187710" cy="2309092"/>
            </a:xfrm>
          </p:grpSpPr>
          <p:sp>
            <p:nvSpPr>
              <p:cNvPr id="7" name="Rectangle 6"/>
              <p:cNvSpPr/>
              <p:nvPr/>
            </p:nvSpPr>
            <p:spPr>
              <a:xfrm>
                <a:off x="4433454" y="3094181"/>
                <a:ext cx="3879273" cy="618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dynamically loadable kernel module </a:t>
                </a:r>
              </a:p>
            </p:txBody>
          </p:sp>
          <p:sp>
            <p:nvSpPr>
              <p:cNvPr id="8" name="Rectangle 7"/>
              <p:cNvSpPr/>
              <p:nvPr/>
            </p:nvSpPr>
            <p:spPr>
              <a:xfrm>
                <a:off x="1006763" y="4775199"/>
                <a:ext cx="4036292" cy="6280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 tree module (internal to the linux kernel tree) </a:t>
                </a:r>
              </a:p>
            </p:txBody>
          </p:sp>
          <p:sp>
            <p:nvSpPr>
              <p:cNvPr id="11" name="Rectangle 10"/>
              <p:cNvSpPr/>
              <p:nvPr/>
            </p:nvSpPr>
            <p:spPr>
              <a:xfrm>
                <a:off x="7315199" y="4775199"/>
                <a:ext cx="3879274" cy="6280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Out of tree module (external to the linux kernel tree)</a:t>
                </a:r>
              </a:p>
            </p:txBody>
          </p:sp>
        </p:grpSp>
        <p:grpSp>
          <p:nvGrpSpPr>
            <p:cNvPr id="27" name="Group 26"/>
            <p:cNvGrpSpPr/>
            <p:nvPr/>
          </p:nvGrpSpPr>
          <p:grpSpPr>
            <a:xfrm>
              <a:off x="2170545" y="3592945"/>
              <a:ext cx="6945746" cy="1062181"/>
              <a:chOff x="2170545" y="3592945"/>
              <a:chExt cx="6945746" cy="1062181"/>
            </a:xfrm>
          </p:grpSpPr>
          <p:cxnSp>
            <p:nvCxnSpPr>
              <p:cNvPr id="20" name="Straight Connector 19"/>
              <p:cNvCxnSpPr>
                <a:stCxn id="7" idx="2"/>
              </p:cNvCxnSpPr>
              <p:nvPr/>
            </p:nvCxnSpPr>
            <p:spPr>
              <a:xfrm flipH="1">
                <a:off x="6049817" y="3592945"/>
                <a:ext cx="1" cy="46181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170545" y="4054764"/>
                <a:ext cx="694574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2198253" y="4054764"/>
                <a:ext cx="0" cy="60036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9088583" y="4054764"/>
                <a:ext cx="0" cy="60036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 name="TextBox 1"/>
          <p:cNvSpPr txBox="1"/>
          <p:nvPr/>
        </p:nvSpPr>
        <p:spPr>
          <a:xfrm>
            <a:off x="3177309" y="5483142"/>
            <a:ext cx="5763491" cy="369332"/>
          </a:xfrm>
          <a:prstGeom prst="rect">
            <a:avLst/>
          </a:prstGeom>
          <a:noFill/>
        </p:spPr>
        <p:txBody>
          <a:bodyPr wrap="square" rtlCol="0">
            <a:spAutoFit/>
          </a:bodyPr>
          <a:lstStyle/>
          <a:p>
            <a:r>
              <a:rPr lang="en-US" smtClean="0">
                <a:solidFill>
                  <a:srgbClr val="FF0000"/>
                </a:solidFill>
              </a:rPr>
              <a:t>In this document, we just focus on </a:t>
            </a:r>
            <a:r>
              <a:rPr lang="en-US" b="1" smtClean="0">
                <a:solidFill>
                  <a:srgbClr val="FF0000"/>
                </a:solidFill>
              </a:rPr>
              <a:t>Out of tree </a:t>
            </a:r>
            <a:r>
              <a:rPr lang="en-US" smtClean="0">
                <a:solidFill>
                  <a:srgbClr val="FF0000"/>
                </a:solidFill>
              </a:rPr>
              <a:t>module</a:t>
            </a:r>
            <a:endParaRPr lang="en-US">
              <a:solidFill>
                <a:srgbClr val="FF0000"/>
              </a:solidFill>
            </a:endParaRPr>
          </a:p>
        </p:txBody>
      </p:sp>
    </p:spTree>
    <p:extLst>
      <p:ext uri="{BB962C8B-B14F-4D97-AF65-F5344CB8AC3E}">
        <p14:creationId xmlns:p14="http://schemas.microsoft.com/office/powerpoint/2010/main" val="3940732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04454" y="938118"/>
            <a:ext cx="10515600" cy="1102302"/>
          </a:xfrm>
        </p:spPr>
        <p:txBody>
          <a:bodyPr/>
          <a:lstStyle/>
          <a:p>
            <a:pPr marL="0" indent="0">
              <a:buNone/>
            </a:pPr>
            <a:r>
              <a:rPr lang="en-US"/>
              <a:t>The command to build an external module is</a:t>
            </a:r>
            <a:r>
              <a:rPr lang="en-US" smtClean="0"/>
              <a:t>:</a:t>
            </a:r>
          </a:p>
          <a:p>
            <a:pPr marL="0" indent="0">
              <a:buNone/>
            </a:pPr>
            <a:r>
              <a:rPr lang="en-US">
                <a:solidFill>
                  <a:srgbClr val="FF0000"/>
                </a:solidFill>
              </a:rPr>
              <a:t>make </a:t>
            </a:r>
            <a:r>
              <a:rPr lang="en-US" smtClean="0">
                <a:solidFill>
                  <a:srgbClr val="FF0000"/>
                </a:solidFill>
              </a:rPr>
              <a:t>–C &lt;path to linux kernel tree&gt; </a:t>
            </a:r>
            <a:r>
              <a:rPr lang="en-US">
                <a:solidFill>
                  <a:srgbClr val="FF0000"/>
                </a:solidFill>
              </a:rPr>
              <a:t>M= </a:t>
            </a:r>
            <a:r>
              <a:rPr lang="en-US" smtClean="0">
                <a:solidFill>
                  <a:srgbClr val="FF0000"/>
                </a:solidFill>
              </a:rPr>
              <a:t>&lt;path of module&gt; [</a:t>
            </a:r>
            <a:r>
              <a:rPr lang="en-US">
                <a:solidFill>
                  <a:srgbClr val="FF0000"/>
                </a:solidFill>
              </a:rPr>
              <a:t>target]</a:t>
            </a:r>
          </a:p>
        </p:txBody>
      </p:sp>
      <p:sp>
        <p:nvSpPr>
          <p:cNvPr id="13" name="TextBox 12"/>
          <p:cNvSpPr txBox="1"/>
          <p:nvPr/>
        </p:nvSpPr>
        <p:spPr>
          <a:xfrm>
            <a:off x="310101" y="95416"/>
            <a:ext cx="4585172" cy="369332"/>
          </a:xfrm>
          <a:prstGeom prst="rect">
            <a:avLst/>
          </a:prstGeom>
          <a:noFill/>
        </p:spPr>
        <p:txBody>
          <a:bodyPr wrap="square" rtlCol="0">
            <a:spAutoFit/>
          </a:bodyPr>
          <a:lstStyle/>
          <a:p>
            <a:r>
              <a:rPr lang="en-US" b="1" smtClean="0"/>
              <a:t>BUILDING  KERNEL MODULE (OUT OF TREE)</a:t>
            </a:r>
            <a:endParaRPr lang="en-US" b="1"/>
          </a:p>
        </p:txBody>
      </p:sp>
      <p:sp>
        <p:nvSpPr>
          <p:cNvPr id="6" name="TextBox 5"/>
          <p:cNvSpPr txBox="1"/>
          <p:nvPr/>
        </p:nvSpPr>
        <p:spPr>
          <a:xfrm>
            <a:off x="1004454" y="2513790"/>
            <a:ext cx="9661237" cy="1754326"/>
          </a:xfrm>
          <a:prstGeom prst="rect">
            <a:avLst/>
          </a:prstGeom>
          <a:noFill/>
        </p:spPr>
        <p:txBody>
          <a:bodyPr wrap="square" rtlCol="0">
            <a:spAutoFit/>
          </a:bodyPr>
          <a:lstStyle/>
          <a:p>
            <a:pPr marL="285750" indent="-285750">
              <a:buFont typeface="Arial" panose="020B0604020202020204" pitchFamily="34" charset="0"/>
              <a:buChar char="•"/>
            </a:pPr>
            <a:r>
              <a:rPr lang="en-US">
                <a:solidFill>
                  <a:srgbClr val="FF0000"/>
                </a:solidFill>
              </a:rPr>
              <a:t>You have to trigger the top level makefile of the Linux kernel source </a:t>
            </a:r>
            <a:r>
              <a:rPr lang="en-US" smtClean="0">
                <a:solidFill>
                  <a:srgbClr val="FF0000"/>
                </a:solidFill>
              </a:rPr>
              <a:t>tree. </a:t>
            </a:r>
            <a:r>
              <a:rPr lang="en-US" smtClean="0"/>
              <a:t>We </a:t>
            </a:r>
            <a:r>
              <a:rPr lang="en-US"/>
              <a:t>use </a:t>
            </a:r>
            <a:r>
              <a:rPr lang="en-US">
                <a:solidFill>
                  <a:srgbClr val="FF0000"/>
                </a:solidFill>
              </a:rPr>
              <a:t>–C </a:t>
            </a:r>
            <a:r>
              <a:rPr lang="en-US"/>
              <a:t>option to switch the make. When you execute make </a:t>
            </a:r>
            <a:r>
              <a:rPr lang="en-US">
                <a:solidFill>
                  <a:srgbClr val="FF0000"/>
                </a:solidFill>
              </a:rPr>
              <a:t>–C</a:t>
            </a:r>
            <a:r>
              <a:rPr lang="en-US"/>
              <a:t>, the make first enters into the Linux kernel source tree and execute top level makefile.</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We direct top level makefile to our </a:t>
            </a:r>
            <a:r>
              <a:rPr lang="en-US" smtClean="0"/>
              <a:t>local </a:t>
            </a:r>
            <a:r>
              <a:rPr lang="en-US"/>
              <a:t>folder by using the variable M</a:t>
            </a:r>
          </a:p>
          <a:p>
            <a:endParaRPr lang="en-US"/>
          </a:p>
        </p:txBody>
      </p:sp>
    </p:spTree>
    <p:extLst>
      <p:ext uri="{BB962C8B-B14F-4D97-AF65-F5344CB8AC3E}">
        <p14:creationId xmlns:p14="http://schemas.microsoft.com/office/powerpoint/2010/main" val="40564027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3071088" y="689184"/>
            <a:ext cx="4091709" cy="4539366"/>
            <a:chOff x="3759199" y="1524183"/>
            <a:chExt cx="4091709" cy="4539366"/>
          </a:xfrm>
        </p:grpSpPr>
        <p:grpSp>
          <p:nvGrpSpPr>
            <p:cNvPr id="15" name="Group 14"/>
            <p:cNvGrpSpPr/>
            <p:nvPr/>
          </p:nvGrpSpPr>
          <p:grpSpPr>
            <a:xfrm>
              <a:off x="3759199" y="1995054"/>
              <a:ext cx="4091709" cy="3048001"/>
              <a:chOff x="2549236" y="1634836"/>
              <a:chExt cx="4091709" cy="3048001"/>
            </a:xfrm>
          </p:grpSpPr>
          <p:sp>
            <p:nvSpPr>
              <p:cNvPr id="18" name="Rectangle 17"/>
              <p:cNvSpPr/>
              <p:nvPr/>
            </p:nvSpPr>
            <p:spPr>
              <a:xfrm>
                <a:off x="2549236" y="1634836"/>
                <a:ext cx="4091709" cy="766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Top level Makefile</a:t>
                </a:r>
              </a:p>
            </p:txBody>
          </p:sp>
          <p:sp>
            <p:nvSpPr>
              <p:cNvPr id="19" name="Rectangle 18"/>
              <p:cNvSpPr/>
              <p:nvPr/>
            </p:nvSpPr>
            <p:spPr>
              <a:xfrm>
                <a:off x="2549236" y="3916218"/>
                <a:ext cx="4091709" cy="766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Local Makefile</a:t>
                </a:r>
                <a:endParaRPr lang="en-US"/>
              </a:p>
            </p:txBody>
          </p:sp>
          <p:cxnSp>
            <p:nvCxnSpPr>
              <p:cNvPr id="20" name="Straight Arrow Connector 19"/>
              <p:cNvCxnSpPr/>
              <p:nvPr/>
            </p:nvCxnSpPr>
            <p:spPr>
              <a:xfrm>
                <a:off x="4595090" y="2401455"/>
                <a:ext cx="0" cy="151476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p:cNvSpPr txBox="1"/>
            <p:nvPr/>
          </p:nvSpPr>
          <p:spPr>
            <a:xfrm>
              <a:off x="4544290" y="1524183"/>
              <a:ext cx="2623128" cy="369332"/>
            </a:xfrm>
            <a:prstGeom prst="rect">
              <a:avLst/>
            </a:prstGeom>
            <a:noFill/>
          </p:spPr>
          <p:txBody>
            <a:bodyPr wrap="square" rtlCol="0">
              <a:spAutoFit/>
            </a:bodyPr>
            <a:lstStyle/>
            <a:p>
              <a:r>
                <a:rPr lang="en-US" smtClean="0"/>
                <a:t>Linux kernel source tree</a:t>
              </a:r>
            </a:p>
          </p:txBody>
        </p:sp>
        <p:sp>
          <p:nvSpPr>
            <p:cNvPr id="17" name="TextBox 16"/>
            <p:cNvSpPr txBox="1"/>
            <p:nvPr/>
          </p:nvSpPr>
          <p:spPr>
            <a:xfrm>
              <a:off x="4544290" y="5140219"/>
              <a:ext cx="2623128" cy="923330"/>
            </a:xfrm>
            <a:prstGeom prst="rect">
              <a:avLst/>
            </a:prstGeom>
            <a:noFill/>
          </p:spPr>
          <p:txBody>
            <a:bodyPr wrap="square" rtlCol="0">
              <a:spAutoFit/>
            </a:bodyPr>
            <a:lstStyle/>
            <a:p>
              <a:r>
                <a:rPr lang="en-US" smtClean="0"/>
                <a:t>Your working directory where external modules to be compiled are stored</a:t>
              </a:r>
            </a:p>
          </p:txBody>
        </p:sp>
      </p:grpSp>
      <p:sp>
        <p:nvSpPr>
          <p:cNvPr id="21" name="TextBox 20"/>
          <p:cNvSpPr txBox="1"/>
          <p:nvPr/>
        </p:nvSpPr>
        <p:spPr>
          <a:xfrm>
            <a:off x="310101" y="95416"/>
            <a:ext cx="4585172" cy="369332"/>
          </a:xfrm>
          <a:prstGeom prst="rect">
            <a:avLst/>
          </a:prstGeom>
          <a:noFill/>
        </p:spPr>
        <p:txBody>
          <a:bodyPr wrap="square" rtlCol="0">
            <a:spAutoFit/>
          </a:bodyPr>
          <a:lstStyle/>
          <a:p>
            <a:r>
              <a:rPr lang="en-US" b="1" smtClean="0"/>
              <a:t>BUILDING  KERNEL MODULE (OUT OF TREE)</a:t>
            </a:r>
            <a:endParaRPr lang="en-US" b="1"/>
          </a:p>
        </p:txBody>
      </p:sp>
    </p:spTree>
    <p:extLst>
      <p:ext uri="{BB962C8B-B14F-4D97-AF65-F5344CB8AC3E}">
        <p14:creationId xmlns:p14="http://schemas.microsoft.com/office/powerpoint/2010/main" val="29757191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52435" y="452581"/>
            <a:ext cx="6816437" cy="584775"/>
          </a:xfrm>
          <a:prstGeom prst="rect">
            <a:avLst/>
          </a:prstGeom>
          <a:noFill/>
        </p:spPr>
        <p:txBody>
          <a:bodyPr wrap="square" rtlCol="0">
            <a:spAutoFit/>
          </a:bodyPr>
          <a:lstStyle/>
          <a:p>
            <a:r>
              <a:rPr lang="en-US" sz="3200" b="1">
                <a:solidFill>
                  <a:srgbClr val="FF0000"/>
                </a:solidFill>
              </a:rPr>
              <a:t>make -C $KDIR M=$PWD [Targets]</a:t>
            </a:r>
          </a:p>
        </p:txBody>
      </p:sp>
      <p:sp>
        <p:nvSpPr>
          <p:cNvPr id="5" name="TextBox 4"/>
          <p:cNvSpPr txBox="1"/>
          <p:nvPr/>
        </p:nvSpPr>
        <p:spPr>
          <a:xfrm>
            <a:off x="1302328" y="1440873"/>
            <a:ext cx="8959272" cy="424731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mtClean="0">
                <a:solidFill>
                  <a:srgbClr val="FF0000"/>
                </a:solidFill>
              </a:rPr>
              <a:t>-C </a:t>
            </a:r>
            <a:r>
              <a:rPr lang="en-US">
                <a:solidFill>
                  <a:srgbClr val="FF0000"/>
                </a:solidFill>
              </a:rPr>
              <a:t>$KDIR</a:t>
            </a:r>
            <a:r>
              <a:rPr lang="en-US"/>
              <a:t>: The directory where the kernel source is located. "make" will </a:t>
            </a:r>
            <a:r>
              <a:rPr lang="en-US" smtClean="0"/>
              <a:t>actually change </a:t>
            </a:r>
            <a:r>
              <a:rPr lang="en-US"/>
              <a:t>to the specified directory when executing and will change back when finished </a:t>
            </a:r>
            <a:endParaRPr lang="en-US" smtClean="0"/>
          </a:p>
          <a:p>
            <a:pPr marL="285750" indent="-285750">
              <a:lnSpc>
                <a:spcPct val="150000"/>
              </a:lnSpc>
              <a:buFont typeface="Arial" panose="020B0604020202020204" pitchFamily="34" charset="0"/>
              <a:buChar char="•"/>
            </a:pPr>
            <a:r>
              <a:rPr lang="en-US">
                <a:solidFill>
                  <a:srgbClr val="FF0000"/>
                </a:solidFill>
              </a:rPr>
              <a:t>M=$PWD</a:t>
            </a:r>
            <a:r>
              <a:rPr lang="en-US"/>
              <a:t>: Informs kbuild that an external module is being built. The value given to "M" is the absolute path of the directory where the external module (kbuild file) is located. </a:t>
            </a:r>
            <a:endParaRPr lang="en-US" smtClean="0"/>
          </a:p>
          <a:p>
            <a:pPr marL="285750" indent="-285750">
              <a:lnSpc>
                <a:spcPct val="150000"/>
              </a:lnSpc>
              <a:buFont typeface="Arial" panose="020B0604020202020204" pitchFamily="34" charset="0"/>
              <a:buChar char="•"/>
            </a:pPr>
            <a:r>
              <a:rPr lang="en-US" smtClean="0"/>
              <a:t>[Targets]:</a:t>
            </a:r>
          </a:p>
          <a:p>
            <a:pPr marL="742950" lvl="1" indent="-285750">
              <a:lnSpc>
                <a:spcPct val="150000"/>
              </a:lnSpc>
              <a:buFont typeface="Arial" panose="020B0604020202020204" pitchFamily="34" charset="0"/>
              <a:buChar char="•"/>
            </a:pPr>
            <a:r>
              <a:rPr lang="en-US">
                <a:solidFill>
                  <a:srgbClr val="FF0000"/>
                </a:solidFill>
              </a:rPr>
              <a:t>modules</a:t>
            </a:r>
            <a:r>
              <a:rPr lang="en-US"/>
              <a:t> :The default target for external modules. It has the same functionality as if no target was specified. </a:t>
            </a:r>
            <a:endParaRPr lang="en-US" smtClean="0"/>
          </a:p>
          <a:p>
            <a:pPr marL="742950" lvl="1" indent="-285750">
              <a:lnSpc>
                <a:spcPct val="150000"/>
              </a:lnSpc>
              <a:buFont typeface="Arial" panose="020B0604020202020204" pitchFamily="34" charset="0"/>
              <a:buChar char="•"/>
            </a:pPr>
            <a:r>
              <a:rPr lang="en-US">
                <a:solidFill>
                  <a:srgbClr val="FF0000"/>
                </a:solidFill>
              </a:rPr>
              <a:t>modules_install</a:t>
            </a:r>
            <a:r>
              <a:rPr lang="en-US"/>
              <a:t>: Install the external module(s). The default location is /lib/modules//extra/, but a prefix may be added with </a:t>
            </a:r>
            <a:r>
              <a:rPr lang="en-US" smtClean="0"/>
              <a:t>INSTALL_MOD_PATH</a:t>
            </a:r>
          </a:p>
          <a:p>
            <a:pPr marL="742950" lvl="1" indent="-285750">
              <a:lnSpc>
                <a:spcPct val="150000"/>
              </a:lnSpc>
              <a:buFont typeface="Arial" panose="020B0604020202020204" pitchFamily="34" charset="0"/>
              <a:buChar char="•"/>
            </a:pPr>
            <a:r>
              <a:rPr lang="en-US">
                <a:solidFill>
                  <a:srgbClr val="FF0000"/>
                </a:solidFill>
              </a:rPr>
              <a:t>clean</a:t>
            </a:r>
            <a:r>
              <a:rPr lang="en-US"/>
              <a:t> : Remove all generated files in the module directory </a:t>
            </a:r>
            <a:r>
              <a:rPr lang="en-US" smtClean="0"/>
              <a:t>only</a:t>
            </a:r>
          </a:p>
        </p:txBody>
      </p:sp>
      <p:sp>
        <p:nvSpPr>
          <p:cNvPr id="6" name="TextBox 5"/>
          <p:cNvSpPr txBox="1"/>
          <p:nvPr/>
        </p:nvSpPr>
        <p:spPr>
          <a:xfrm>
            <a:off x="310101" y="95416"/>
            <a:ext cx="3951798" cy="369332"/>
          </a:xfrm>
          <a:prstGeom prst="rect">
            <a:avLst/>
          </a:prstGeom>
          <a:noFill/>
        </p:spPr>
        <p:txBody>
          <a:bodyPr wrap="square" rtlCol="0">
            <a:spAutoFit/>
          </a:bodyPr>
          <a:lstStyle/>
          <a:p>
            <a:r>
              <a:rPr lang="en-US" b="1" smtClean="0"/>
              <a:t>COMMAND SYNTAX</a:t>
            </a:r>
            <a:endParaRPr lang="en-US" b="1"/>
          </a:p>
        </p:txBody>
      </p:sp>
    </p:spTree>
    <p:extLst>
      <p:ext uri="{BB962C8B-B14F-4D97-AF65-F5344CB8AC3E}">
        <p14:creationId xmlns:p14="http://schemas.microsoft.com/office/powerpoint/2010/main" val="24874374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37672" y="812801"/>
            <a:ext cx="9587345" cy="2677656"/>
          </a:xfrm>
          <a:prstGeom prst="rect">
            <a:avLst/>
          </a:prstGeom>
          <a:noFill/>
        </p:spPr>
        <p:txBody>
          <a:bodyPr wrap="square" rtlCol="0">
            <a:spAutoFit/>
          </a:bodyPr>
          <a:lstStyle/>
          <a:p>
            <a:r>
              <a:rPr lang="en-US" sz="2400" smtClean="0"/>
              <a:t>Creating a local makefile in your work directory with following syntax:</a:t>
            </a:r>
          </a:p>
          <a:p>
            <a:r>
              <a:rPr lang="en-US" sz="2400" b="1">
                <a:solidFill>
                  <a:srgbClr val="FF0000"/>
                </a:solidFill>
              </a:rPr>
              <a:t>obj-&lt;X&gt; := &lt;module_name&gt;.o </a:t>
            </a:r>
            <a:r>
              <a:rPr lang="en-US" sz="2400" smtClean="0"/>
              <a:t/>
            </a:r>
            <a:br>
              <a:rPr lang="en-US" sz="2400" smtClean="0"/>
            </a:br>
            <a:r>
              <a:rPr lang="en-US" sz="2400"/>
              <a:t/>
            </a:r>
            <a:br>
              <a:rPr lang="en-US" sz="2400"/>
            </a:br>
            <a:r>
              <a:rPr lang="en-US" sz="2400"/>
              <a:t>Here obj-&lt;X&gt; is kbuild variable and ‘X’ takes one of the below values</a:t>
            </a:r>
            <a:br>
              <a:rPr lang="en-US" sz="2400"/>
            </a:br>
            <a:r>
              <a:rPr lang="en-US" sz="2400" smtClean="0"/>
              <a:t>	X = n , Do not compile the module</a:t>
            </a:r>
            <a:br>
              <a:rPr lang="en-US" sz="2400" smtClean="0"/>
            </a:br>
            <a:r>
              <a:rPr lang="en-US" sz="2400" smtClean="0"/>
              <a:t>	X= y, Compile the module and link with kernel image</a:t>
            </a:r>
            <a:br>
              <a:rPr lang="en-US" sz="2400" smtClean="0"/>
            </a:br>
            <a:r>
              <a:rPr lang="en-US" sz="2400" smtClean="0"/>
              <a:t>	X = m , Compile as dynamically loadable kernel module </a:t>
            </a:r>
            <a:endParaRPr lang="en-US" sz="2400"/>
          </a:p>
        </p:txBody>
      </p:sp>
      <p:sp>
        <p:nvSpPr>
          <p:cNvPr id="5" name="TextBox 4"/>
          <p:cNvSpPr txBox="1"/>
          <p:nvPr/>
        </p:nvSpPr>
        <p:spPr>
          <a:xfrm>
            <a:off x="310101" y="95416"/>
            <a:ext cx="3951798" cy="369332"/>
          </a:xfrm>
          <a:prstGeom prst="rect">
            <a:avLst/>
          </a:prstGeom>
          <a:noFill/>
        </p:spPr>
        <p:txBody>
          <a:bodyPr wrap="square" rtlCol="0">
            <a:spAutoFit/>
          </a:bodyPr>
          <a:lstStyle/>
          <a:p>
            <a:r>
              <a:rPr lang="en-US" b="1" smtClean="0"/>
              <a:t>CREATE LOCAL MAKEFILE</a:t>
            </a:r>
            <a:endParaRPr lang="en-US" b="1"/>
          </a:p>
        </p:txBody>
      </p:sp>
      <p:pic>
        <p:nvPicPr>
          <p:cNvPr id="6" name="Picture 5"/>
          <p:cNvPicPr>
            <a:picLocks noChangeAspect="1"/>
          </p:cNvPicPr>
          <p:nvPr/>
        </p:nvPicPr>
        <p:blipFill>
          <a:blip r:embed="rId2"/>
          <a:stretch>
            <a:fillRect/>
          </a:stretch>
        </p:blipFill>
        <p:spPr>
          <a:xfrm>
            <a:off x="2395649" y="3859789"/>
            <a:ext cx="6457824" cy="1767265"/>
          </a:xfrm>
          <a:prstGeom prst="rect">
            <a:avLst/>
          </a:prstGeom>
        </p:spPr>
      </p:pic>
    </p:spTree>
    <p:extLst>
      <p:ext uri="{BB962C8B-B14F-4D97-AF65-F5344CB8AC3E}">
        <p14:creationId xmlns:p14="http://schemas.microsoft.com/office/powerpoint/2010/main" val="15494728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37672" y="812801"/>
            <a:ext cx="9587345" cy="1846659"/>
          </a:xfrm>
          <a:prstGeom prst="rect">
            <a:avLst/>
          </a:prstGeom>
          <a:noFill/>
        </p:spPr>
        <p:txBody>
          <a:bodyPr wrap="square" rtlCol="0">
            <a:spAutoFit/>
          </a:bodyPr>
          <a:lstStyle/>
          <a:p>
            <a:r>
              <a:rPr lang="en-US" sz="2400" b="1" smtClean="0">
                <a:solidFill>
                  <a:srgbClr val="FF0000"/>
                </a:solidFill>
              </a:rPr>
              <a:t>obj-m := main.o </a:t>
            </a:r>
            <a:r>
              <a:rPr lang="en-US" sz="2400" smtClean="0"/>
              <a:t/>
            </a:r>
            <a:br>
              <a:rPr lang="en-US" sz="2400" smtClean="0"/>
            </a:br>
            <a:r>
              <a:rPr lang="en-US" sz="2400"/>
              <a:t/>
            </a:r>
            <a:br>
              <a:rPr lang="en-US" sz="2400"/>
            </a:br>
            <a:r>
              <a:rPr lang="en-US"/>
              <a:t>The kbuild system will build </a:t>
            </a:r>
            <a:r>
              <a:rPr lang="en-US">
                <a:solidFill>
                  <a:srgbClr val="FF0000"/>
                </a:solidFill>
              </a:rPr>
              <a:t>main.o</a:t>
            </a:r>
            <a:r>
              <a:rPr lang="en-US"/>
              <a:t> from </a:t>
            </a:r>
            <a:r>
              <a:rPr lang="en-US">
                <a:solidFill>
                  <a:srgbClr val="FF0000"/>
                </a:solidFill>
              </a:rPr>
              <a:t>main.c</a:t>
            </a:r>
            <a:r>
              <a:rPr lang="en-US"/>
              <a:t> and after linking, will result in the</a:t>
            </a:r>
            <a:br>
              <a:rPr lang="en-US"/>
            </a:br>
            <a:r>
              <a:rPr lang="en-US"/>
              <a:t>kernel module </a:t>
            </a:r>
            <a:r>
              <a:rPr lang="en-US">
                <a:solidFill>
                  <a:srgbClr val="FF0000"/>
                </a:solidFill>
              </a:rPr>
              <a:t>main.ko</a:t>
            </a:r>
            <a:r>
              <a:rPr lang="en-US" sz="2400"/>
              <a:t> </a:t>
            </a:r>
            <a:br>
              <a:rPr lang="en-US" sz="2400"/>
            </a:br>
            <a:endParaRPr lang="en-US" sz="2400"/>
          </a:p>
        </p:txBody>
      </p:sp>
      <p:pic>
        <p:nvPicPr>
          <p:cNvPr id="3" name="Picture 2"/>
          <p:cNvPicPr>
            <a:picLocks noChangeAspect="1"/>
          </p:cNvPicPr>
          <p:nvPr/>
        </p:nvPicPr>
        <p:blipFill>
          <a:blip r:embed="rId2"/>
          <a:stretch>
            <a:fillRect/>
          </a:stretch>
        </p:blipFill>
        <p:spPr>
          <a:xfrm>
            <a:off x="1362748" y="3095701"/>
            <a:ext cx="7162416" cy="1836517"/>
          </a:xfrm>
          <a:prstGeom prst="rect">
            <a:avLst/>
          </a:prstGeom>
        </p:spPr>
      </p:pic>
      <p:sp>
        <p:nvSpPr>
          <p:cNvPr id="6" name="TextBox 5"/>
          <p:cNvSpPr txBox="1"/>
          <p:nvPr/>
        </p:nvSpPr>
        <p:spPr>
          <a:xfrm>
            <a:off x="310101" y="95416"/>
            <a:ext cx="3951798" cy="369332"/>
          </a:xfrm>
          <a:prstGeom prst="rect">
            <a:avLst/>
          </a:prstGeom>
          <a:noFill/>
        </p:spPr>
        <p:txBody>
          <a:bodyPr wrap="square" rtlCol="0">
            <a:spAutoFit/>
          </a:bodyPr>
          <a:lstStyle/>
          <a:p>
            <a:r>
              <a:rPr lang="en-US" b="1" smtClean="0"/>
              <a:t>CREATE LOCAL MAKEFILE</a:t>
            </a:r>
            <a:endParaRPr lang="en-US" b="1"/>
          </a:p>
        </p:txBody>
      </p:sp>
    </p:spTree>
    <p:extLst>
      <p:ext uri="{BB962C8B-B14F-4D97-AF65-F5344CB8AC3E}">
        <p14:creationId xmlns:p14="http://schemas.microsoft.com/office/powerpoint/2010/main" val="13096035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37672" y="812801"/>
            <a:ext cx="9587345" cy="461665"/>
          </a:xfrm>
          <a:prstGeom prst="rect">
            <a:avLst/>
          </a:prstGeom>
          <a:noFill/>
        </p:spPr>
        <p:txBody>
          <a:bodyPr wrap="square" rtlCol="0">
            <a:spAutoFit/>
          </a:bodyPr>
          <a:lstStyle/>
          <a:p>
            <a:r>
              <a:rPr lang="en-US" sz="2400" b="1" smtClean="0"/>
              <a:t>Type </a:t>
            </a:r>
            <a:r>
              <a:rPr lang="en-US" sz="2400" b="1" smtClean="0">
                <a:solidFill>
                  <a:srgbClr val="FF0000"/>
                </a:solidFill>
              </a:rPr>
              <a:t>make</a:t>
            </a:r>
            <a:r>
              <a:rPr lang="en-US" sz="2400" b="1" smtClean="0"/>
              <a:t> or </a:t>
            </a:r>
            <a:r>
              <a:rPr lang="en-US" sz="2400" b="1" smtClean="0">
                <a:solidFill>
                  <a:srgbClr val="FF0000"/>
                </a:solidFill>
              </a:rPr>
              <a:t>make all </a:t>
            </a:r>
            <a:r>
              <a:rPr lang="en-US" sz="2400" b="1" smtClean="0"/>
              <a:t>to build </a:t>
            </a:r>
            <a:r>
              <a:rPr lang="en-US" sz="2400" b="1" smtClean="0">
                <a:solidFill>
                  <a:srgbClr val="FF0000"/>
                </a:solidFill>
              </a:rPr>
              <a:t>mai</a:t>
            </a:r>
            <a:r>
              <a:rPr lang="en-US" sz="2400" b="1">
                <a:solidFill>
                  <a:srgbClr val="FF0000"/>
                </a:solidFill>
              </a:rPr>
              <a:t>n</a:t>
            </a:r>
            <a:r>
              <a:rPr lang="en-US" sz="2400" b="1" smtClean="0">
                <a:solidFill>
                  <a:srgbClr val="FF0000"/>
                </a:solidFill>
              </a:rPr>
              <a:t>.ko</a:t>
            </a:r>
            <a:r>
              <a:rPr lang="en-US" sz="2400" b="1" smtClean="0"/>
              <a:t> kernel module</a:t>
            </a:r>
            <a:endParaRPr lang="en-US" sz="2400"/>
          </a:p>
        </p:txBody>
      </p:sp>
      <p:sp>
        <p:nvSpPr>
          <p:cNvPr id="5" name="TextBox 4"/>
          <p:cNvSpPr txBox="1"/>
          <p:nvPr/>
        </p:nvSpPr>
        <p:spPr>
          <a:xfrm>
            <a:off x="310101" y="95416"/>
            <a:ext cx="3951798" cy="369332"/>
          </a:xfrm>
          <a:prstGeom prst="rect">
            <a:avLst/>
          </a:prstGeom>
          <a:noFill/>
        </p:spPr>
        <p:txBody>
          <a:bodyPr wrap="square" rtlCol="0">
            <a:spAutoFit/>
          </a:bodyPr>
          <a:lstStyle/>
          <a:p>
            <a:r>
              <a:rPr lang="en-US" b="1" smtClean="0"/>
              <a:t>BUILDING KERNEL MODULE</a:t>
            </a:r>
            <a:endParaRPr lang="en-US" b="1"/>
          </a:p>
        </p:txBody>
      </p:sp>
      <p:pic>
        <p:nvPicPr>
          <p:cNvPr id="2" name="Picture 1"/>
          <p:cNvPicPr>
            <a:picLocks noChangeAspect="1"/>
          </p:cNvPicPr>
          <p:nvPr/>
        </p:nvPicPr>
        <p:blipFill>
          <a:blip r:embed="rId2"/>
          <a:stretch>
            <a:fillRect/>
          </a:stretch>
        </p:blipFill>
        <p:spPr>
          <a:xfrm>
            <a:off x="1237672" y="2149781"/>
            <a:ext cx="9030960" cy="1819529"/>
          </a:xfrm>
          <a:prstGeom prst="rect">
            <a:avLst/>
          </a:prstGeom>
        </p:spPr>
      </p:pic>
    </p:spTree>
    <p:extLst>
      <p:ext uri="{BB962C8B-B14F-4D97-AF65-F5344CB8AC3E}">
        <p14:creationId xmlns:p14="http://schemas.microsoft.com/office/powerpoint/2010/main" val="40012093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101" y="95416"/>
            <a:ext cx="3951798" cy="369332"/>
          </a:xfrm>
          <a:prstGeom prst="rect">
            <a:avLst/>
          </a:prstGeom>
          <a:noFill/>
        </p:spPr>
        <p:txBody>
          <a:bodyPr wrap="square" rtlCol="0">
            <a:spAutoFit/>
          </a:bodyPr>
          <a:lstStyle/>
          <a:p>
            <a:r>
              <a:rPr lang="en-US" b="1" smtClean="0"/>
              <a:t>INSERT AND REMOVE MODULE</a:t>
            </a:r>
            <a:endParaRPr lang="en-US" b="1"/>
          </a:p>
        </p:txBody>
      </p:sp>
      <p:pic>
        <p:nvPicPr>
          <p:cNvPr id="3" name="Picture 2"/>
          <p:cNvPicPr>
            <a:picLocks noChangeAspect="1"/>
          </p:cNvPicPr>
          <p:nvPr/>
        </p:nvPicPr>
        <p:blipFill>
          <a:blip r:embed="rId2"/>
          <a:stretch>
            <a:fillRect/>
          </a:stretch>
        </p:blipFill>
        <p:spPr>
          <a:xfrm>
            <a:off x="2477982" y="697213"/>
            <a:ext cx="5400637" cy="4713889"/>
          </a:xfrm>
          <a:prstGeom prst="rect">
            <a:avLst/>
          </a:prstGeom>
        </p:spPr>
      </p:pic>
    </p:spTree>
    <p:extLst>
      <p:ext uri="{BB962C8B-B14F-4D97-AF65-F5344CB8AC3E}">
        <p14:creationId xmlns:p14="http://schemas.microsoft.com/office/powerpoint/2010/main" val="32378697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5172" y="87464"/>
            <a:ext cx="3069204" cy="369332"/>
          </a:xfrm>
          <a:prstGeom prst="rect">
            <a:avLst/>
          </a:prstGeom>
          <a:noFill/>
        </p:spPr>
        <p:txBody>
          <a:bodyPr wrap="square" rtlCol="0">
            <a:spAutoFit/>
          </a:bodyPr>
          <a:lstStyle/>
          <a:p>
            <a:r>
              <a:rPr lang="en-US" b="1" smtClean="0"/>
              <a:t>1. OVERVIEW</a:t>
            </a:r>
            <a:endParaRPr lang="en-US" b="1"/>
          </a:p>
        </p:txBody>
      </p:sp>
      <p:sp>
        <p:nvSpPr>
          <p:cNvPr id="5" name="TextBox 4"/>
          <p:cNvSpPr txBox="1"/>
          <p:nvPr/>
        </p:nvSpPr>
        <p:spPr>
          <a:xfrm>
            <a:off x="204237" y="878540"/>
            <a:ext cx="4600846" cy="7017306"/>
          </a:xfrm>
          <a:prstGeom prst="rect">
            <a:avLst/>
          </a:prstGeom>
          <a:noFill/>
        </p:spPr>
        <p:txBody>
          <a:bodyPr wrap="square" rtlCol="0">
            <a:spAutoFit/>
          </a:bodyPr>
          <a:lstStyle/>
          <a:p>
            <a:pPr marL="285750" indent="-285750">
              <a:buFont typeface="Arial" panose="020B0604020202020204" pitchFamily="34" charset="0"/>
              <a:buChar char="•"/>
            </a:pPr>
            <a:r>
              <a:rPr lang="en-US" smtClean="0"/>
              <a:t>Linux supports dynamic insertion and removal of code from the kernel while the</a:t>
            </a:r>
            <a:br>
              <a:rPr lang="en-US" smtClean="0"/>
            </a:br>
            <a:r>
              <a:rPr lang="en-US" smtClean="0"/>
              <a:t>system is up and running. </a:t>
            </a:r>
            <a:r>
              <a:rPr lang="en-US" smtClean="0">
                <a:solidFill>
                  <a:srgbClr val="FF0000"/>
                </a:solidFill>
              </a:rPr>
              <a:t>The code what we add and remove at run time is called</a:t>
            </a:r>
            <a:br>
              <a:rPr lang="en-US" smtClean="0">
                <a:solidFill>
                  <a:srgbClr val="FF0000"/>
                </a:solidFill>
              </a:rPr>
            </a:br>
            <a:r>
              <a:rPr lang="en-US" smtClean="0">
                <a:solidFill>
                  <a:srgbClr val="FF0000"/>
                </a:solidFill>
              </a:rPr>
              <a:t>a kernel module </a:t>
            </a:r>
          </a:p>
          <a:p>
            <a:endParaRPr lang="en-US" smtClean="0">
              <a:solidFill>
                <a:srgbClr val="FF0000"/>
              </a:solidFill>
            </a:endParaRPr>
          </a:p>
          <a:p>
            <a:pPr marL="285750" indent="-285750">
              <a:buFont typeface="Arial" panose="020B0604020202020204" pitchFamily="34" charset="0"/>
              <a:buChar char="•"/>
            </a:pPr>
            <a:r>
              <a:rPr lang="en-US"/>
              <a:t>Once the LKM is loaded into the Linux  kernel, you can start using new features and functionalities exposed by the kernel module without even restarting the device</a:t>
            </a:r>
            <a:r>
              <a:rPr lang="en-US" smtClean="0"/>
              <a:t>.</a:t>
            </a:r>
          </a:p>
          <a:p>
            <a:endParaRPr lang="en-US"/>
          </a:p>
          <a:p>
            <a:pPr marL="285750" indent="-285750">
              <a:buFont typeface="Arial" panose="020B0604020202020204" pitchFamily="34" charset="0"/>
              <a:buChar char="•"/>
            </a:pPr>
            <a:r>
              <a:rPr lang="en-US"/>
              <a:t>LKM dynamically extends the functionality </a:t>
            </a:r>
            <a:r>
              <a:rPr lang="en-US" smtClean="0"/>
              <a:t>of </a:t>
            </a:r>
            <a:r>
              <a:rPr lang="en-US"/>
              <a:t>the kernel by introducing new features to the kernel such as security, device drivers, file system drivers, system calls etc. (modular approach </a:t>
            </a:r>
            <a:r>
              <a:rPr lang="en-US" smtClean="0"/>
              <a:t>)</a:t>
            </a:r>
          </a:p>
          <a:p>
            <a:endParaRPr lang="en-US" smtClean="0"/>
          </a:p>
          <a:p>
            <a:pPr marL="285750" indent="-285750">
              <a:buFont typeface="Arial" panose="020B0604020202020204" pitchFamily="34" charset="0"/>
              <a:buChar char="•"/>
            </a:pPr>
            <a:r>
              <a:rPr lang="en-US"/>
              <a:t>Example: when a hot-pluggable new device is inserted the device driver which is an LKM gets loaded automatically to the kernel</a:t>
            </a:r>
          </a:p>
          <a:p>
            <a:endParaRPr lang="en-US"/>
          </a:p>
          <a:p>
            <a:pPr marL="285750" indent="-285750">
              <a:buFont typeface="Arial" panose="020B0604020202020204" pitchFamily="34" charset="0"/>
              <a:buChar char="•"/>
            </a:pPr>
            <a:endParaRPr lang="en-US" smtClean="0"/>
          </a:p>
          <a:p>
            <a:endParaRPr lang="en-US" smtClean="0"/>
          </a:p>
          <a:p>
            <a:endParaRPr lang="en-US" smtClean="0"/>
          </a:p>
          <a:p>
            <a:endParaRPr lang="en-US" smtClean="0"/>
          </a:p>
        </p:txBody>
      </p:sp>
      <p:pic>
        <p:nvPicPr>
          <p:cNvPr id="6" name="Picture 5"/>
          <p:cNvPicPr>
            <a:picLocks noChangeAspect="1"/>
          </p:cNvPicPr>
          <p:nvPr/>
        </p:nvPicPr>
        <p:blipFill>
          <a:blip r:embed="rId2"/>
          <a:stretch>
            <a:fillRect/>
          </a:stretch>
        </p:blipFill>
        <p:spPr>
          <a:xfrm>
            <a:off x="5278197" y="997527"/>
            <a:ext cx="6888376" cy="4932218"/>
          </a:xfrm>
          <a:prstGeom prst="rect">
            <a:avLst/>
          </a:prstGeom>
        </p:spPr>
      </p:pic>
    </p:spTree>
    <p:extLst>
      <p:ext uri="{BB962C8B-B14F-4D97-AF65-F5344CB8AC3E}">
        <p14:creationId xmlns:p14="http://schemas.microsoft.com/office/powerpoint/2010/main" val="218269823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101" y="95416"/>
            <a:ext cx="3951798" cy="369332"/>
          </a:xfrm>
          <a:prstGeom prst="rect">
            <a:avLst/>
          </a:prstGeom>
          <a:noFill/>
        </p:spPr>
        <p:txBody>
          <a:bodyPr wrap="square" rtlCol="0">
            <a:spAutoFit/>
          </a:bodyPr>
          <a:lstStyle/>
          <a:p>
            <a:r>
              <a:rPr lang="en-US" b="1" smtClean="0"/>
              <a:t>INSERT AND REMOVE MODULE</a:t>
            </a:r>
            <a:endParaRPr lang="en-US" b="1"/>
          </a:p>
        </p:txBody>
      </p:sp>
      <p:sp>
        <p:nvSpPr>
          <p:cNvPr id="2" name="TextBox 1"/>
          <p:cNvSpPr txBox="1"/>
          <p:nvPr/>
        </p:nvSpPr>
        <p:spPr>
          <a:xfrm>
            <a:off x="508000" y="1006763"/>
            <a:ext cx="11360727" cy="2031325"/>
          </a:xfrm>
          <a:prstGeom prst="rect">
            <a:avLst/>
          </a:prstGeom>
          <a:noFill/>
        </p:spPr>
        <p:txBody>
          <a:bodyPr wrap="square" rtlCol="0">
            <a:spAutoFit/>
          </a:bodyPr>
          <a:lstStyle/>
          <a:p>
            <a:r>
              <a:rPr lang="en-US" b="1" smtClean="0"/>
              <a:t>Module utility:</a:t>
            </a:r>
          </a:p>
          <a:p>
            <a:pPr marL="285750" indent="-285750">
              <a:buFont typeface="Arial" panose="020B0604020202020204" pitchFamily="34" charset="0"/>
              <a:buChar char="•"/>
            </a:pPr>
            <a:r>
              <a:rPr lang="en-US">
                <a:solidFill>
                  <a:srgbClr val="FF0000"/>
                </a:solidFill>
              </a:rPr>
              <a:t>sudo insmod &lt;module_path&gt;.ko </a:t>
            </a:r>
            <a:r>
              <a:rPr lang="en-US" smtClean="0"/>
              <a:t>: </a:t>
            </a:r>
            <a:r>
              <a:rPr lang="en-US"/>
              <a:t>Tries to load the given module. The full path to the module object file must be</a:t>
            </a:r>
            <a:br>
              <a:rPr lang="en-US"/>
            </a:br>
            <a:r>
              <a:rPr lang="en-US"/>
              <a:t>given. </a:t>
            </a:r>
            <a:endParaRPr lang="en-US" smtClean="0"/>
          </a:p>
          <a:p>
            <a:pPr marL="285750" indent="-285750">
              <a:buFont typeface="Arial" panose="020B0604020202020204" pitchFamily="34" charset="0"/>
              <a:buChar char="•"/>
            </a:pPr>
            <a:r>
              <a:rPr lang="en-US">
                <a:solidFill>
                  <a:srgbClr val="FF0000"/>
                </a:solidFill>
              </a:rPr>
              <a:t>lsmod</a:t>
            </a:r>
            <a:r>
              <a:rPr lang="en-US"/>
              <a:t> </a:t>
            </a:r>
            <a:r>
              <a:rPr lang="en-US" smtClean="0"/>
              <a:t>: </a:t>
            </a:r>
            <a:r>
              <a:rPr lang="en-US"/>
              <a:t>Displays the list of loaded modules </a:t>
            </a:r>
            <a:endParaRPr lang="en-US" smtClean="0"/>
          </a:p>
          <a:p>
            <a:pPr marL="285750" indent="-285750">
              <a:buFont typeface="Arial" panose="020B0604020202020204" pitchFamily="34" charset="0"/>
              <a:buChar char="•"/>
            </a:pPr>
            <a:r>
              <a:rPr lang="en-US">
                <a:solidFill>
                  <a:srgbClr val="FF0000"/>
                </a:solidFill>
              </a:rPr>
              <a:t>sudo rmmod &lt;module_name&gt; </a:t>
            </a:r>
            <a:r>
              <a:rPr lang="en-US" smtClean="0">
                <a:solidFill>
                  <a:srgbClr val="FF0000"/>
                </a:solidFill>
              </a:rPr>
              <a:t>: </a:t>
            </a:r>
            <a:r>
              <a:rPr lang="en-US"/>
              <a:t>Tries to remove the given </a:t>
            </a:r>
            <a:r>
              <a:rPr lang="en-US" smtClean="0"/>
              <a:t>module.Will </a:t>
            </a:r>
            <a:r>
              <a:rPr lang="en-US"/>
              <a:t>only be allowed if the module is no longer in use (for example, no </a:t>
            </a:r>
            <a:r>
              <a:rPr lang="en-US" smtClean="0"/>
              <a:t>more processes </a:t>
            </a:r>
            <a:r>
              <a:rPr lang="en-US"/>
              <a:t>opening a device file) </a:t>
            </a:r>
            <a:br>
              <a:rPr lang="en-US"/>
            </a:br>
            <a:endParaRPr lang="en-US" b="1"/>
          </a:p>
        </p:txBody>
      </p:sp>
    </p:spTree>
    <p:extLst>
      <p:ext uri="{BB962C8B-B14F-4D97-AF65-F5344CB8AC3E}">
        <p14:creationId xmlns:p14="http://schemas.microsoft.com/office/powerpoint/2010/main" val="2671703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101" y="95416"/>
            <a:ext cx="3951798" cy="369332"/>
          </a:xfrm>
          <a:prstGeom prst="rect">
            <a:avLst/>
          </a:prstGeom>
          <a:noFill/>
        </p:spPr>
        <p:txBody>
          <a:bodyPr wrap="square" rtlCol="0">
            <a:spAutoFit/>
          </a:bodyPr>
          <a:lstStyle/>
          <a:p>
            <a:r>
              <a:rPr lang="en-US" b="1" smtClean="0"/>
              <a:t>INSERT AND REMOVE MODULE</a:t>
            </a:r>
            <a:endParaRPr lang="en-US" b="1"/>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019" y="691210"/>
            <a:ext cx="5828525" cy="4848223"/>
          </a:xfrm>
          <a:prstGeom prst="rect">
            <a:avLst/>
          </a:prstGeom>
        </p:spPr>
      </p:pic>
    </p:spTree>
    <p:extLst>
      <p:ext uri="{BB962C8B-B14F-4D97-AF65-F5344CB8AC3E}">
        <p14:creationId xmlns:p14="http://schemas.microsoft.com/office/powerpoint/2010/main" val="16305847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0101" y="95416"/>
            <a:ext cx="3951798" cy="646331"/>
          </a:xfrm>
          <a:prstGeom prst="rect">
            <a:avLst/>
          </a:prstGeom>
          <a:noFill/>
        </p:spPr>
        <p:txBody>
          <a:bodyPr wrap="square" rtlCol="0">
            <a:spAutoFit/>
          </a:bodyPr>
          <a:lstStyle/>
          <a:p>
            <a:r>
              <a:rPr lang="en-US" smtClean="0"/>
              <a:t>KERNEL LOG LEVEL</a:t>
            </a:r>
            <a:r>
              <a:rPr lang="en-US"/>
              <a:t/>
            </a:r>
            <a:br>
              <a:rPr lang="en-US"/>
            </a:br>
            <a:endParaRPr lang="en-US"/>
          </a:p>
        </p:txBody>
      </p:sp>
      <p:sp>
        <p:nvSpPr>
          <p:cNvPr id="5" name="TextBox 4"/>
          <p:cNvSpPr txBox="1"/>
          <p:nvPr/>
        </p:nvSpPr>
        <p:spPr>
          <a:xfrm>
            <a:off x="524399" y="741748"/>
            <a:ext cx="10346802" cy="13388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t>Based on the kernel log level you can control the priority of your printk messages. There are 8 such log</a:t>
            </a:r>
            <a:br>
              <a:rPr lang="en-US"/>
            </a:br>
            <a:r>
              <a:rPr lang="en-US"/>
              <a:t>levels. A lower number indicates a higher priority. And the default printk log level or priority is usually set</a:t>
            </a:r>
            <a:br>
              <a:rPr lang="en-US"/>
            </a:br>
            <a:r>
              <a:rPr lang="en-US"/>
              <a:t>to 4. i.e., KERN_WARNING </a:t>
            </a:r>
          </a:p>
        </p:txBody>
      </p:sp>
      <p:pic>
        <p:nvPicPr>
          <p:cNvPr id="2" name="Picture 1"/>
          <p:cNvPicPr>
            <a:picLocks noChangeAspect="1"/>
          </p:cNvPicPr>
          <p:nvPr/>
        </p:nvPicPr>
        <p:blipFill>
          <a:blip r:embed="rId2"/>
          <a:stretch>
            <a:fillRect/>
          </a:stretch>
        </p:blipFill>
        <p:spPr>
          <a:xfrm>
            <a:off x="551676" y="2352525"/>
            <a:ext cx="11088647" cy="2152950"/>
          </a:xfrm>
          <a:prstGeom prst="rect">
            <a:avLst/>
          </a:prstGeom>
        </p:spPr>
      </p:pic>
      <p:sp>
        <p:nvSpPr>
          <p:cNvPr id="3" name="TextBox 2"/>
          <p:cNvSpPr txBox="1"/>
          <p:nvPr/>
        </p:nvSpPr>
        <p:spPr>
          <a:xfrm>
            <a:off x="711200" y="4876801"/>
            <a:ext cx="9301018" cy="1200329"/>
          </a:xfrm>
          <a:prstGeom prst="rect">
            <a:avLst/>
          </a:prstGeom>
          <a:noFill/>
        </p:spPr>
        <p:txBody>
          <a:bodyPr wrap="square" rtlCol="0">
            <a:spAutoFit/>
          </a:bodyPr>
          <a:lstStyle/>
          <a:p>
            <a:r>
              <a:rPr lang="en-US" smtClean="0">
                <a:solidFill>
                  <a:srgbClr val="FF0000"/>
                </a:solidFill>
              </a:rPr>
              <a:t>The </a:t>
            </a:r>
            <a:r>
              <a:rPr lang="en-US">
                <a:solidFill>
                  <a:srgbClr val="FF0000"/>
                </a:solidFill>
              </a:rPr>
              <a:t>log level will be used by the kernel to understand the priority of the message </a:t>
            </a:r>
            <a:r>
              <a:rPr lang="en-US" smtClean="0">
                <a:solidFill>
                  <a:srgbClr val="FF0000"/>
                </a:solidFill>
              </a:rPr>
              <a:t>. Based </a:t>
            </a:r>
            <a:r>
              <a:rPr lang="en-US">
                <a:solidFill>
                  <a:srgbClr val="FF0000"/>
                </a:solidFill>
              </a:rPr>
              <a:t>on </a:t>
            </a:r>
            <a:r>
              <a:rPr lang="en-US" smtClean="0">
                <a:solidFill>
                  <a:srgbClr val="FF0000"/>
                </a:solidFill>
              </a:rPr>
              <a:t>the priority </a:t>
            </a:r>
            <a:r>
              <a:rPr lang="en-US">
                <a:solidFill>
                  <a:srgbClr val="FF0000"/>
                </a:solidFill>
              </a:rPr>
              <a:t>kernel decides whether the message should be presented </a:t>
            </a:r>
            <a:r>
              <a:rPr lang="en-US" smtClean="0">
                <a:solidFill>
                  <a:srgbClr val="FF0000"/>
                </a:solidFill>
              </a:rPr>
              <a:t>to the </a:t>
            </a:r>
            <a:r>
              <a:rPr lang="en-US">
                <a:solidFill>
                  <a:srgbClr val="FF0000"/>
                </a:solidFill>
              </a:rPr>
              <a:t>user immediately, by printing directly on to the console. </a:t>
            </a:r>
            <a:br>
              <a:rPr lang="en-US">
                <a:solidFill>
                  <a:srgbClr val="FF0000"/>
                </a:solidFill>
              </a:rPr>
            </a:br>
            <a:endParaRPr lang="en-US">
              <a:solidFill>
                <a:srgbClr val="FF0000"/>
              </a:solidFill>
            </a:endParaRPr>
          </a:p>
        </p:txBody>
      </p:sp>
    </p:spTree>
    <p:extLst>
      <p:ext uri="{BB962C8B-B14F-4D97-AF65-F5344CB8AC3E}">
        <p14:creationId xmlns:p14="http://schemas.microsoft.com/office/powerpoint/2010/main" val="2440391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337401"/>
              </p:ext>
            </p:extLst>
          </p:nvPr>
        </p:nvGraphicFramePr>
        <p:xfrm>
          <a:off x="2032000" y="719666"/>
          <a:ext cx="8127999" cy="4150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106997069"/>
                    </a:ext>
                  </a:extLst>
                </a:gridCol>
                <a:gridCol w="2709333">
                  <a:extLst>
                    <a:ext uri="{9D8B030D-6E8A-4147-A177-3AD203B41FA5}">
                      <a16:colId xmlns:a16="http://schemas.microsoft.com/office/drawing/2014/main" val="3092625509"/>
                    </a:ext>
                  </a:extLst>
                </a:gridCol>
                <a:gridCol w="2709333">
                  <a:extLst>
                    <a:ext uri="{9D8B030D-6E8A-4147-A177-3AD203B41FA5}">
                      <a16:colId xmlns:a16="http://schemas.microsoft.com/office/drawing/2014/main" val="40528390"/>
                    </a:ext>
                  </a:extLst>
                </a:gridCol>
              </a:tblGrid>
              <a:tr h="370840">
                <a:tc>
                  <a:txBody>
                    <a:bodyPr/>
                    <a:lstStyle/>
                    <a:p>
                      <a:r>
                        <a:rPr lang="en-US" sz="1800" b="1" i="0">
                          <a:solidFill>
                            <a:srgbClr val="FFFFFF"/>
                          </a:solidFill>
                          <a:effectLst/>
                          <a:latin typeface="Calibri-Bold"/>
                        </a:rPr>
                        <a:t>Name </a:t>
                      </a:r>
                      <a:endParaRPr lang="en-US">
                        <a:effectLst/>
                      </a:endParaRPr>
                    </a:p>
                  </a:txBody>
                  <a:tcPr anchor="ctr"/>
                </a:tc>
                <a:tc>
                  <a:txBody>
                    <a:bodyPr/>
                    <a:lstStyle/>
                    <a:p>
                      <a:r>
                        <a:rPr lang="en-US" sz="1800" b="1" i="0">
                          <a:solidFill>
                            <a:srgbClr val="FFFFFF"/>
                          </a:solidFill>
                          <a:effectLst/>
                          <a:latin typeface="Calibri-Bold"/>
                        </a:rPr>
                        <a:t>Log</a:t>
                      </a:r>
                      <a:br>
                        <a:rPr lang="en-US" sz="1800" b="1" i="0">
                          <a:solidFill>
                            <a:srgbClr val="FFFFFF"/>
                          </a:solidFill>
                          <a:effectLst/>
                          <a:latin typeface="Calibri-Bold"/>
                        </a:rPr>
                      </a:br>
                      <a:r>
                        <a:rPr lang="en-US" sz="1800" b="1" i="0">
                          <a:solidFill>
                            <a:srgbClr val="FFFFFF"/>
                          </a:solidFill>
                          <a:effectLst/>
                          <a:latin typeface="Calibri-Bold"/>
                        </a:rPr>
                        <a:t>level</a:t>
                      </a:r>
                      <a:endParaRPr lang="en-US">
                        <a:effectLst/>
                      </a:endParaRPr>
                    </a:p>
                  </a:txBody>
                  <a:tcPr anchor="ctr"/>
                </a:tc>
                <a:tc>
                  <a:txBody>
                    <a:bodyPr/>
                    <a:lstStyle/>
                    <a:p>
                      <a:r>
                        <a:rPr lang="en-US" sz="1800" b="1" i="0">
                          <a:solidFill>
                            <a:srgbClr val="FFFFFF"/>
                          </a:solidFill>
                          <a:effectLst/>
                          <a:latin typeface="Calibri-Bold"/>
                        </a:rPr>
                        <a:t>Alias function</a:t>
                      </a:r>
                      <a:endParaRPr lang="en-US">
                        <a:effectLst/>
                      </a:endParaRPr>
                    </a:p>
                  </a:txBody>
                  <a:tcPr anchor="ctr"/>
                </a:tc>
                <a:extLst>
                  <a:ext uri="{0D108BD9-81ED-4DB2-BD59-A6C34878D82A}">
                    <a16:rowId xmlns:a16="http://schemas.microsoft.com/office/drawing/2014/main" val="3499230354"/>
                  </a:ext>
                </a:extLst>
              </a:tr>
              <a:tr h="370840">
                <a:tc>
                  <a:txBody>
                    <a:bodyPr/>
                    <a:lstStyle/>
                    <a:p>
                      <a:r>
                        <a:rPr lang="en-US" sz="1800" b="0" i="0">
                          <a:solidFill>
                            <a:srgbClr val="000000"/>
                          </a:solidFill>
                          <a:effectLst/>
                          <a:latin typeface="Calibri" panose="020F0502020204030204" pitchFamily="34" charset="0"/>
                        </a:rPr>
                        <a:t>KERN_EMERG </a:t>
                      </a:r>
                      <a:endParaRPr lang="en-US">
                        <a:effectLst/>
                      </a:endParaRPr>
                    </a:p>
                  </a:txBody>
                  <a:tcPr anchor="ctr"/>
                </a:tc>
                <a:tc>
                  <a:txBody>
                    <a:bodyPr/>
                    <a:lstStyle/>
                    <a:p>
                      <a:r>
                        <a:rPr lang="en-US" sz="1800" b="0" i="0">
                          <a:solidFill>
                            <a:srgbClr val="000000"/>
                          </a:solidFill>
                          <a:effectLst/>
                          <a:latin typeface="Calibri" panose="020F0502020204030204" pitchFamily="34" charset="0"/>
                        </a:rPr>
                        <a:t>“0” </a:t>
                      </a:r>
                      <a:endParaRPr lang="en-US">
                        <a:effectLst/>
                      </a:endParaRPr>
                    </a:p>
                  </a:txBody>
                  <a:tcPr anchor="ctr"/>
                </a:tc>
                <a:tc>
                  <a:txBody>
                    <a:bodyPr/>
                    <a:lstStyle/>
                    <a:p>
                      <a:r>
                        <a:rPr lang="en-US" sz="1800" b="0" i="0">
                          <a:solidFill>
                            <a:srgbClr val="000000"/>
                          </a:solidFill>
                          <a:effectLst/>
                          <a:latin typeface="Calibri" panose="020F0502020204030204" pitchFamily="34" charset="0"/>
                        </a:rPr>
                        <a:t>pr_emerg</a:t>
                      </a:r>
                      <a:endParaRPr lang="en-US">
                        <a:effectLst/>
                      </a:endParaRPr>
                    </a:p>
                  </a:txBody>
                  <a:tcPr anchor="ctr"/>
                </a:tc>
                <a:extLst>
                  <a:ext uri="{0D108BD9-81ED-4DB2-BD59-A6C34878D82A}">
                    <a16:rowId xmlns:a16="http://schemas.microsoft.com/office/drawing/2014/main" val="380809018"/>
                  </a:ext>
                </a:extLst>
              </a:tr>
              <a:tr h="370840">
                <a:tc>
                  <a:txBody>
                    <a:bodyPr/>
                    <a:lstStyle/>
                    <a:p>
                      <a:r>
                        <a:rPr lang="en-US" sz="1800" b="0" i="0">
                          <a:solidFill>
                            <a:srgbClr val="000000"/>
                          </a:solidFill>
                          <a:effectLst/>
                          <a:latin typeface="Calibri" panose="020F0502020204030204" pitchFamily="34" charset="0"/>
                        </a:rPr>
                        <a:t>KERN_ALERT </a:t>
                      </a:r>
                      <a:endParaRPr lang="en-US">
                        <a:effectLst/>
                      </a:endParaRPr>
                    </a:p>
                  </a:txBody>
                  <a:tcPr anchor="ctr"/>
                </a:tc>
                <a:tc>
                  <a:txBody>
                    <a:bodyPr/>
                    <a:lstStyle/>
                    <a:p>
                      <a:r>
                        <a:rPr lang="en-US" sz="1800" b="0" i="0">
                          <a:solidFill>
                            <a:srgbClr val="000000"/>
                          </a:solidFill>
                          <a:effectLst/>
                          <a:latin typeface="Calibri" panose="020F0502020204030204" pitchFamily="34" charset="0"/>
                        </a:rPr>
                        <a:t>“1” </a:t>
                      </a:r>
                      <a:endParaRPr lang="en-US">
                        <a:effectLst/>
                      </a:endParaRPr>
                    </a:p>
                  </a:txBody>
                  <a:tcPr anchor="ctr"/>
                </a:tc>
                <a:tc>
                  <a:txBody>
                    <a:bodyPr/>
                    <a:lstStyle/>
                    <a:p>
                      <a:r>
                        <a:rPr lang="en-US" sz="1800" b="0" i="0">
                          <a:solidFill>
                            <a:srgbClr val="000000"/>
                          </a:solidFill>
                          <a:effectLst/>
                          <a:latin typeface="Calibri" panose="020F0502020204030204" pitchFamily="34" charset="0"/>
                        </a:rPr>
                        <a:t>pr_alert</a:t>
                      </a:r>
                      <a:endParaRPr lang="en-US">
                        <a:effectLst/>
                      </a:endParaRPr>
                    </a:p>
                  </a:txBody>
                  <a:tcPr anchor="ctr"/>
                </a:tc>
                <a:extLst>
                  <a:ext uri="{0D108BD9-81ED-4DB2-BD59-A6C34878D82A}">
                    <a16:rowId xmlns:a16="http://schemas.microsoft.com/office/drawing/2014/main" val="531828928"/>
                  </a:ext>
                </a:extLst>
              </a:tr>
              <a:tr h="370840">
                <a:tc>
                  <a:txBody>
                    <a:bodyPr/>
                    <a:lstStyle/>
                    <a:p>
                      <a:r>
                        <a:rPr lang="en-US" sz="1800" b="0" i="0">
                          <a:solidFill>
                            <a:srgbClr val="000000"/>
                          </a:solidFill>
                          <a:effectLst/>
                          <a:latin typeface="Calibri" panose="020F0502020204030204" pitchFamily="34" charset="0"/>
                        </a:rPr>
                        <a:t>KERN_CRIT </a:t>
                      </a:r>
                      <a:endParaRPr lang="en-US">
                        <a:effectLst/>
                      </a:endParaRPr>
                    </a:p>
                  </a:txBody>
                  <a:tcPr anchor="ctr"/>
                </a:tc>
                <a:tc>
                  <a:txBody>
                    <a:bodyPr/>
                    <a:lstStyle/>
                    <a:p>
                      <a:r>
                        <a:rPr lang="en-US" sz="1800" b="0" i="0">
                          <a:solidFill>
                            <a:srgbClr val="000000"/>
                          </a:solidFill>
                          <a:effectLst/>
                          <a:latin typeface="Calibri" panose="020F0502020204030204" pitchFamily="34" charset="0"/>
                        </a:rPr>
                        <a:t>“2” </a:t>
                      </a:r>
                      <a:endParaRPr lang="en-US">
                        <a:effectLst/>
                      </a:endParaRPr>
                    </a:p>
                  </a:txBody>
                  <a:tcPr anchor="ctr"/>
                </a:tc>
                <a:tc>
                  <a:txBody>
                    <a:bodyPr/>
                    <a:lstStyle/>
                    <a:p>
                      <a:r>
                        <a:rPr lang="en-US" sz="1800" b="0" i="0">
                          <a:solidFill>
                            <a:srgbClr val="000000"/>
                          </a:solidFill>
                          <a:effectLst/>
                          <a:latin typeface="Calibri" panose="020F0502020204030204" pitchFamily="34" charset="0"/>
                        </a:rPr>
                        <a:t>pr_crit</a:t>
                      </a:r>
                      <a:endParaRPr lang="en-US">
                        <a:effectLst/>
                      </a:endParaRPr>
                    </a:p>
                  </a:txBody>
                  <a:tcPr anchor="ctr"/>
                </a:tc>
                <a:extLst>
                  <a:ext uri="{0D108BD9-81ED-4DB2-BD59-A6C34878D82A}">
                    <a16:rowId xmlns:a16="http://schemas.microsoft.com/office/drawing/2014/main" val="1701835505"/>
                  </a:ext>
                </a:extLst>
              </a:tr>
              <a:tr h="370840">
                <a:tc>
                  <a:txBody>
                    <a:bodyPr/>
                    <a:lstStyle/>
                    <a:p>
                      <a:r>
                        <a:rPr lang="en-US" sz="1800" b="0" i="0">
                          <a:solidFill>
                            <a:srgbClr val="000000"/>
                          </a:solidFill>
                          <a:effectLst/>
                          <a:latin typeface="Calibri" panose="020F0502020204030204" pitchFamily="34" charset="0"/>
                        </a:rPr>
                        <a:t>KERN_ERR </a:t>
                      </a:r>
                      <a:endParaRPr lang="en-US">
                        <a:effectLst/>
                      </a:endParaRPr>
                    </a:p>
                  </a:txBody>
                  <a:tcPr anchor="ctr"/>
                </a:tc>
                <a:tc>
                  <a:txBody>
                    <a:bodyPr/>
                    <a:lstStyle/>
                    <a:p>
                      <a:r>
                        <a:rPr lang="en-US" sz="1800" b="0" i="0">
                          <a:solidFill>
                            <a:srgbClr val="000000"/>
                          </a:solidFill>
                          <a:effectLst/>
                          <a:latin typeface="Calibri" panose="020F0502020204030204" pitchFamily="34" charset="0"/>
                        </a:rPr>
                        <a:t>“3” </a:t>
                      </a:r>
                      <a:endParaRPr lang="en-US">
                        <a:effectLst/>
                      </a:endParaRPr>
                    </a:p>
                  </a:txBody>
                  <a:tcPr anchor="ctr"/>
                </a:tc>
                <a:tc>
                  <a:txBody>
                    <a:bodyPr/>
                    <a:lstStyle/>
                    <a:p>
                      <a:r>
                        <a:rPr lang="en-US" sz="1800" b="0" i="0">
                          <a:solidFill>
                            <a:srgbClr val="000000"/>
                          </a:solidFill>
                          <a:effectLst/>
                          <a:latin typeface="Calibri" panose="020F0502020204030204" pitchFamily="34" charset="0"/>
                        </a:rPr>
                        <a:t>pr_err</a:t>
                      </a:r>
                      <a:endParaRPr lang="en-US">
                        <a:effectLst/>
                      </a:endParaRPr>
                    </a:p>
                  </a:txBody>
                  <a:tcPr anchor="ctr"/>
                </a:tc>
                <a:extLst>
                  <a:ext uri="{0D108BD9-81ED-4DB2-BD59-A6C34878D82A}">
                    <a16:rowId xmlns:a16="http://schemas.microsoft.com/office/drawing/2014/main" val="2336632926"/>
                  </a:ext>
                </a:extLst>
              </a:tr>
              <a:tr h="370840">
                <a:tc>
                  <a:txBody>
                    <a:bodyPr/>
                    <a:lstStyle/>
                    <a:p>
                      <a:r>
                        <a:rPr lang="en-US" sz="1800" b="0" i="0">
                          <a:solidFill>
                            <a:srgbClr val="000000"/>
                          </a:solidFill>
                          <a:effectLst/>
                          <a:latin typeface="Calibri" panose="020F0502020204030204" pitchFamily="34" charset="0"/>
                        </a:rPr>
                        <a:t>KERN_WARNING </a:t>
                      </a:r>
                      <a:endParaRPr lang="en-US">
                        <a:effectLst/>
                      </a:endParaRPr>
                    </a:p>
                  </a:txBody>
                  <a:tcPr anchor="ctr"/>
                </a:tc>
                <a:tc>
                  <a:txBody>
                    <a:bodyPr/>
                    <a:lstStyle/>
                    <a:p>
                      <a:r>
                        <a:rPr lang="en-US" sz="1800" b="0" i="0">
                          <a:solidFill>
                            <a:srgbClr val="000000"/>
                          </a:solidFill>
                          <a:effectLst/>
                          <a:latin typeface="Calibri" panose="020F0502020204030204" pitchFamily="34" charset="0"/>
                        </a:rPr>
                        <a:t>“4” </a:t>
                      </a:r>
                      <a:endParaRPr lang="en-US">
                        <a:effectLst/>
                      </a:endParaRPr>
                    </a:p>
                  </a:txBody>
                  <a:tcPr anchor="ctr"/>
                </a:tc>
                <a:tc>
                  <a:txBody>
                    <a:bodyPr/>
                    <a:lstStyle/>
                    <a:p>
                      <a:r>
                        <a:rPr lang="en-US" sz="1800" b="0" i="0">
                          <a:solidFill>
                            <a:srgbClr val="000000"/>
                          </a:solidFill>
                          <a:effectLst/>
                          <a:latin typeface="Calibri" panose="020F0502020204030204" pitchFamily="34" charset="0"/>
                        </a:rPr>
                        <a:t>pr_warning</a:t>
                      </a:r>
                      <a:endParaRPr lang="en-US">
                        <a:effectLst/>
                      </a:endParaRPr>
                    </a:p>
                  </a:txBody>
                  <a:tcPr anchor="ctr"/>
                </a:tc>
                <a:extLst>
                  <a:ext uri="{0D108BD9-81ED-4DB2-BD59-A6C34878D82A}">
                    <a16:rowId xmlns:a16="http://schemas.microsoft.com/office/drawing/2014/main" val="372854141"/>
                  </a:ext>
                </a:extLst>
              </a:tr>
              <a:tr h="370840">
                <a:tc>
                  <a:txBody>
                    <a:bodyPr/>
                    <a:lstStyle/>
                    <a:p>
                      <a:r>
                        <a:rPr lang="en-US" sz="1800" b="0" i="0">
                          <a:solidFill>
                            <a:srgbClr val="000000"/>
                          </a:solidFill>
                          <a:effectLst/>
                          <a:latin typeface="Calibri" panose="020F0502020204030204" pitchFamily="34" charset="0"/>
                        </a:rPr>
                        <a:t>KERN_NOTICE </a:t>
                      </a:r>
                      <a:endParaRPr lang="en-US">
                        <a:effectLst/>
                      </a:endParaRPr>
                    </a:p>
                  </a:txBody>
                  <a:tcPr anchor="ctr"/>
                </a:tc>
                <a:tc>
                  <a:txBody>
                    <a:bodyPr/>
                    <a:lstStyle/>
                    <a:p>
                      <a:r>
                        <a:rPr lang="en-US" sz="1800" b="0" i="0">
                          <a:solidFill>
                            <a:srgbClr val="000000"/>
                          </a:solidFill>
                          <a:effectLst/>
                          <a:latin typeface="Calibri" panose="020F0502020204030204" pitchFamily="34" charset="0"/>
                        </a:rPr>
                        <a:t>“5” </a:t>
                      </a:r>
                      <a:endParaRPr lang="en-US">
                        <a:effectLst/>
                      </a:endParaRPr>
                    </a:p>
                  </a:txBody>
                  <a:tcPr anchor="ctr"/>
                </a:tc>
                <a:tc>
                  <a:txBody>
                    <a:bodyPr/>
                    <a:lstStyle/>
                    <a:p>
                      <a:r>
                        <a:rPr lang="en-US" sz="1800" b="0" i="0">
                          <a:solidFill>
                            <a:srgbClr val="000000"/>
                          </a:solidFill>
                          <a:effectLst/>
                          <a:latin typeface="Calibri" panose="020F0502020204030204" pitchFamily="34" charset="0"/>
                        </a:rPr>
                        <a:t>pr_notice</a:t>
                      </a:r>
                      <a:endParaRPr lang="en-US">
                        <a:effectLst/>
                      </a:endParaRPr>
                    </a:p>
                  </a:txBody>
                  <a:tcPr anchor="ctr"/>
                </a:tc>
                <a:extLst>
                  <a:ext uri="{0D108BD9-81ED-4DB2-BD59-A6C34878D82A}">
                    <a16:rowId xmlns:a16="http://schemas.microsoft.com/office/drawing/2014/main" val="4196655881"/>
                  </a:ext>
                </a:extLst>
              </a:tr>
              <a:tr h="370840">
                <a:tc>
                  <a:txBody>
                    <a:bodyPr/>
                    <a:lstStyle/>
                    <a:p>
                      <a:r>
                        <a:rPr lang="en-US" sz="1800" b="0" i="0">
                          <a:solidFill>
                            <a:srgbClr val="000000"/>
                          </a:solidFill>
                          <a:effectLst/>
                          <a:latin typeface="Calibri" panose="020F0502020204030204" pitchFamily="34" charset="0"/>
                        </a:rPr>
                        <a:t>KERN_INFO </a:t>
                      </a:r>
                      <a:endParaRPr lang="en-US">
                        <a:effectLst/>
                      </a:endParaRPr>
                    </a:p>
                  </a:txBody>
                  <a:tcPr anchor="ctr"/>
                </a:tc>
                <a:tc>
                  <a:txBody>
                    <a:bodyPr/>
                    <a:lstStyle/>
                    <a:p>
                      <a:r>
                        <a:rPr lang="en-US" sz="1800" b="0" i="0">
                          <a:solidFill>
                            <a:srgbClr val="000000"/>
                          </a:solidFill>
                          <a:effectLst/>
                          <a:latin typeface="Calibri" panose="020F0502020204030204" pitchFamily="34" charset="0"/>
                        </a:rPr>
                        <a:t>“6” </a:t>
                      </a:r>
                      <a:endParaRPr lang="en-US">
                        <a:effectLst/>
                      </a:endParaRPr>
                    </a:p>
                  </a:txBody>
                  <a:tcPr anchor="ctr"/>
                </a:tc>
                <a:tc>
                  <a:txBody>
                    <a:bodyPr/>
                    <a:lstStyle/>
                    <a:p>
                      <a:r>
                        <a:rPr lang="en-US" sz="1800" b="0" i="0">
                          <a:solidFill>
                            <a:srgbClr val="000000"/>
                          </a:solidFill>
                          <a:effectLst/>
                          <a:latin typeface="Calibri" panose="020F0502020204030204" pitchFamily="34" charset="0"/>
                        </a:rPr>
                        <a:t>pr_info</a:t>
                      </a:r>
                      <a:endParaRPr lang="en-US">
                        <a:effectLst/>
                      </a:endParaRPr>
                    </a:p>
                  </a:txBody>
                  <a:tcPr anchor="ctr"/>
                </a:tc>
                <a:extLst>
                  <a:ext uri="{0D108BD9-81ED-4DB2-BD59-A6C34878D82A}">
                    <a16:rowId xmlns:a16="http://schemas.microsoft.com/office/drawing/2014/main" val="1397113220"/>
                  </a:ext>
                </a:extLst>
              </a:tr>
              <a:tr h="370840">
                <a:tc>
                  <a:txBody>
                    <a:bodyPr/>
                    <a:lstStyle/>
                    <a:p>
                      <a:r>
                        <a:rPr lang="en-US" sz="1800" b="0" i="0">
                          <a:solidFill>
                            <a:srgbClr val="000000"/>
                          </a:solidFill>
                          <a:effectLst/>
                          <a:latin typeface="Calibri" panose="020F0502020204030204" pitchFamily="34" charset="0"/>
                        </a:rPr>
                        <a:t>KERN_DEBUG </a:t>
                      </a:r>
                      <a:endParaRPr lang="en-US">
                        <a:effectLst/>
                      </a:endParaRPr>
                    </a:p>
                  </a:txBody>
                  <a:tcPr anchor="ctr"/>
                </a:tc>
                <a:tc>
                  <a:txBody>
                    <a:bodyPr/>
                    <a:lstStyle/>
                    <a:p>
                      <a:r>
                        <a:rPr lang="en-US" sz="1800" b="0" i="0">
                          <a:solidFill>
                            <a:srgbClr val="000000"/>
                          </a:solidFill>
                          <a:effectLst/>
                          <a:latin typeface="Calibri" panose="020F0502020204030204" pitchFamily="34" charset="0"/>
                        </a:rPr>
                        <a:t>“7” </a:t>
                      </a:r>
                      <a:endParaRPr lang="en-US">
                        <a:effectLst/>
                      </a:endParaRPr>
                    </a:p>
                  </a:txBody>
                  <a:tcPr anchor="ctr"/>
                </a:tc>
                <a:tc>
                  <a:txBody>
                    <a:bodyPr/>
                    <a:lstStyle/>
                    <a:p>
                      <a:r>
                        <a:rPr lang="en-US" sz="1800" b="0" i="0">
                          <a:solidFill>
                            <a:srgbClr val="000000"/>
                          </a:solidFill>
                          <a:effectLst/>
                          <a:latin typeface="Calibri" panose="020F0502020204030204" pitchFamily="34" charset="0"/>
                        </a:rPr>
                        <a:t>pr_debug (works</a:t>
                      </a:r>
                      <a:br>
                        <a:rPr lang="en-US" sz="1800" b="0" i="0">
                          <a:solidFill>
                            <a:srgbClr val="000000"/>
                          </a:solidFill>
                          <a:effectLst/>
                          <a:latin typeface="Calibri" panose="020F0502020204030204" pitchFamily="34" charset="0"/>
                        </a:rPr>
                      </a:br>
                      <a:r>
                        <a:rPr lang="en-US" sz="1800" b="0" i="0">
                          <a:solidFill>
                            <a:srgbClr val="000000"/>
                          </a:solidFill>
                          <a:effectLst/>
                          <a:latin typeface="Calibri" panose="020F0502020204030204" pitchFamily="34" charset="0"/>
                        </a:rPr>
                        <a:t>only if DEBUG is</a:t>
                      </a:r>
                      <a:br>
                        <a:rPr lang="en-US" sz="1800" b="0" i="0">
                          <a:solidFill>
                            <a:srgbClr val="000000"/>
                          </a:solidFill>
                          <a:effectLst/>
                          <a:latin typeface="Calibri" panose="020F0502020204030204" pitchFamily="34" charset="0"/>
                        </a:rPr>
                      </a:br>
                      <a:r>
                        <a:rPr lang="en-US" sz="1800" b="0" i="0">
                          <a:solidFill>
                            <a:srgbClr val="000000"/>
                          </a:solidFill>
                          <a:effectLst/>
                          <a:latin typeface="Calibri" panose="020F0502020204030204" pitchFamily="34" charset="0"/>
                        </a:rPr>
                        <a:t>defined)</a:t>
                      </a:r>
                      <a:endParaRPr lang="en-US">
                        <a:effectLst/>
                      </a:endParaRPr>
                    </a:p>
                  </a:txBody>
                  <a:tcPr anchor="ctr"/>
                </a:tc>
                <a:extLst>
                  <a:ext uri="{0D108BD9-81ED-4DB2-BD59-A6C34878D82A}">
                    <a16:rowId xmlns:a16="http://schemas.microsoft.com/office/drawing/2014/main" val="3977863002"/>
                  </a:ext>
                </a:extLst>
              </a:tr>
            </a:tbl>
          </a:graphicData>
        </a:graphic>
      </p:graphicFrame>
      <p:sp>
        <p:nvSpPr>
          <p:cNvPr id="5" name="TextBox 4"/>
          <p:cNvSpPr txBox="1"/>
          <p:nvPr/>
        </p:nvSpPr>
        <p:spPr>
          <a:xfrm>
            <a:off x="310101" y="95416"/>
            <a:ext cx="3951798" cy="369332"/>
          </a:xfrm>
          <a:prstGeom prst="rect">
            <a:avLst/>
          </a:prstGeom>
          <a:noFill/>
        </p:spPr>
        <p:txBody>
          <a:bodyPr wrap="square" rtlCol="0">
            <a:spAutoFit/>
          </a:bodyPr>
          <a:lstStyle/>
          <a:p>
            <a:r>
              <a:rPr lang="en-US" smtClean="0"/>
              <a:t>PRINTK WRAPPERS</a:t>
            </a:r>
            <a:endParaRPr lang="en-US"/>
          </a:p>
        </p:txBody>
      </p:sp>
      <p:sp>
        <p:nvSpPr>
          <p:cNvPr id="6" name="TextBox 5"/>
          <p:cNvSpPr txBox="1"/>
          <p:nvPr/>
        </p:nvSpPr>
        <p:spPr>
          <a:xfrm>
            <a:off x="397163" y="5301672"/>
            <a:ext cx="11379200" cy="646331"/>
          </a:xfrm>
          <a:prstGeom prst="rect">
            <a:avLst/>
          </a:prstGeom>
          <a:noFill/>
          <a:ln w="57150">
            <a:solidFill>
              <a:schemeClr val="tx1"/>
            </a:solidFill>
          </a:ln>
        </p:spPr>
        <p:txBody>
          <a:bodyPr wrap="square" rtlCol="0">
            <a:spAutoFit/>
          </a:bodyPr>
          <a:lstStyle/>
          <a:p>
            <a:r>
              <a:rPr lang="en-US" b="1">
                <a:solidFill>
                  <a:srgbClr val="FF0000"/>
                </a:solidFill>
              </a:rPr>
              <a:t>printk(KERN_INFO “Hello this is jut for your information\n</a:t>
            </a:r>
            <a:r>
              <a:rPr lang="en-US" b="1" smtClean="0">
                <a:solidFill>
                  <a:srgbClr val="FF0000"/>
                </a:solidFill>
              </a:rPr>
              <a:t>”); </a:t>
            </a:r>
            <a:r>
              <a:rPr lang="en-US" smtClean="0">
                <a:solidFill>
                  <a:srgbClr val="FF0000"/>
                </a:solidFill>
              </a:rPr>
              <a:t>&lt;=&gt;  </a:t>
            </a:r>
            <a:r>
              <a:rPr lang="en-US" b="1" smtClean="0">
                <a:solidFill>
                  <a:srgbClr val="FF0000"/>
                </a:solidFill>
              </a:rPr>
              <a:t>pr_info</a:t>
            </a:r>
            <a:r>
              <a:rPr lang="en-US" b="1">
                <a:solidFill>
                  <a:srgbClr val="FF0000"/>
                </a:solidFill>
              </a:rPr>
              <a:t>(“Hello this is jut for your information\n”); </a:t>
            </a:r>
            <a:r>
              <a:rPr lang="en-US" b="1"/>
              <a:t/>
            </a:r>
            <a:br>
              <a:rPr lang="en-US" b="1"/>
            </a:br>
            <a:endParaRPr lang="en-US" b="1"/>
          </a:p>
        </p:txBody>
      </p:sp>
    </p:spTree>
    <p:extLst>
      <p:ext uri="{BB962C8B-B14F-4D97-AF65-F5344CB8AC3E}">
        <p14:creationId xmlns:p14="http://schemas.microsoft.com/office/powerpoint/2010/main" val="35185673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101" y="95416"/>
            <a:ext cx="3951798" cy="369332"/>
          </a:xfrm>
          <a:prstGeom prst="rect">
            <a:avLst/>
          </a:prstGeom>
          <a:noFill/>
        </p:spPr>
        <p:txBody>
          <a:bodyPr wrap="square" rtlCol="0">
            <a:spAutoFit/>
          </a:bodyPr>
          <a:lstStyle/>
          <a:p>
            <a:r>
              <a:rPr lang="en-US" b="1" smtClean="0"/>
              <a:t>LINUX DEVICE DRIVER</a:t>
            </a:r>
            <a:endParaRPr lang="en-US" b="1"/>
          </a:p>
        </p:txBody>
      </p:sp>
      <p:sp>
        <p:nvSpPr>
          <p:cNvPr id="2" name="TextBox 1"/>
          <p:cNvSpPr txBox="1"/>
          <p:nvPr/>
        </p:nvSpPr>
        <p:spPr>
          <a:xfrm>
            <a:off x="526473" y="979055"/>
            <a:ext cx="10483272" cy="175432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t>A device driver is a piece of code that configures and manages a device </a:t>
            </a:r>
            <a:endParaRPr lang="en-US" smtClean="0"/>
          </a:p>
          <a:p>
            <a:pPr marL="285750" indent="-285750">
              <a:lnSpc>
                <a:spcPct val="150000"/>
              </a:lnSpc>
              <a:buFont typeface="Arial" panose="020B0604020202020204" pitchFamily="34" charset="0"/>
              <a:buChar char="•"/>
            </a:pPr>
            <a:r>
              <a:rPr lang="en-US" smtClean="0"/>
              <a:t>When </a:t>
            </a:r>
            <a:r>
              <a:rPr lang="en-US"/>
              <a:t>the device driver code is loaded into </a:t>
            </a:r>
            <a:r>
              <a:rPr lang="en-US" smtClean="0"/>
              <a:t>Linux operating system, it exposes </a:t>
            </a:r>
            <a:r>
              <a:rPr lang="en-US"/>
              <a:t>interfaces to the user-space so that the user application can </a:t>
            </a:r>
            <a:r>
              <a:rPr lang="en-US" smtClean="0"/>
              <a:t>communicate with </a:t>
            </a:r>
            <a:r>
              <a:rPr lang="en-US"/>
              <a:t>the device. </a:t>
            </a:r>
            <a:br>
              <a:rPr lang="en-US"/>
            </a:br>
            <a:endParaRPr lang="en-US"/>
          </a:p>
        </p:txBody>
      </p:sp>
    </p:spTree>
    <p:extLst>
      <p:ext uri="{BB962C8B-B14F-4D97-AF65-F5344CB8AC3E}">
        <p14:creationId xmlns:p14="http://schemas.microsoft.com/office/powerpoint/2010/main" val="28890842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101" y="95416"/>
            <a:ext cx="3951798" cy="369332"/>
          </a:xfrm>
          <a:prstGeom prst="rect">
            <a:avLst/>
          </a:prstGeom>
          <a:noFill/>
        </p:spPr>
        <p:txBody>
          <a:bodyPr wrap="square" rtlCol="0">
            <a:spAutoFit/>
          </a:bodyPr>
          <a:lstStyle/>
          <a:p>
            <a:r>
              <a:rPr lang="en-US" b="1" smtClean="0"/>
              <a:t>LINUX DEVICE DRIVER</a:t>
            </a:r>
            <a:endParaRPr lang="en-US" b="1"/>
          </a:p>
        </p:txBody>
      </p:sp>
      <p:sp>
        <p:nvSpPr>
          <p:cNvPr id="3" name="Rectangle 2"/>
          <p:cNvSpPr/>
          <p:nvPr/>
        </p:nvSpPr>
        <p:spPr>
          <a:xfrm>
            <a:off x="3897745" y="665019"/>
            <a:ext cx="3435928" cy="729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Application</a:t>
            </a:r>
            <a:endParaRPr lang="en-US"/>
          </a:p>
        </p:txBody>
      </p:sp>
      <p:sp>
        <p:nvSpPr>
          <p:cNvPr id="6" name="Rectangle 5"/>
          <p:cNvSpPr/>
          <p:nvPr/>
        </p:nvSpPr>
        <p:spPr>
          <a:xfrm>
            <a:off x="3897745" y="2013528"/>
            <a:ext cx="3435928" cy="729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/dev/abc</a:t>
            </a:r>
            <a:endParaRPr lang="en-US"/>
          </a:p>
        </p:txBody>
      </p:sp>
      <p:sp>
        <p:nvSpPr>
          <p:cNvPr id="7" name="Rectangle 6"/>
          <p:cNvSpPr/>
          <p:nvPr/>
        </p:nvSpPr>
        <p:spPr>
          <a:xfrm>
            <a:off x="3897745" y="3362037"/>
            <a:ext cx="3435928" cy="729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Device driver of “abc” device</a:t>
            </a:r>
            <a:endParaRPr lang="en-US"/>
          </a:p>
        </p:txBody>
      </p:sp>
      <p:sp>
        <p:nvSpPr>
          <p:cNvPr id="8" name="Rectangle 7"/>
          <p:cNvSpPr/>
          <p:nvPr/>
        </p:nvSpPr>
        <p:spPr>
          <a:xfrm>
            <a:off x="3897745" y="4710546"/>
            <a:ext cx="3435928" cy="729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abc</a:t>
            </a:r>
            <a:endParaRPr lang="en-US"/>
          </a:p>
        </p:txBody>
      </p:sp>
      <p:cxnSp>
        <p:nvCxnSpPr>
          <p:cNvPr id="9" name="Straight Arrow Connector 8"/>
          <p:cNvCxnSpPr>
            <a:stCxn id="3" idx="3"/>
          </p:cNvCxnSpPr>
          <p:nvPr/>
        </p:nvCxnSpPr>
        <p:spPr>
          <a:xfrm>
            <a:off x="7333673" y="1029855"/>
            <a:ext cx="1542472"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217891" y="849745"/>
            <a:ext cx="2493818" cy="369332"/>
          </a:xfrm>
          <a:prstGeom prst="rect">
            <a:avLst/>
          </a:prstGeom>
          <a:noFill/>
        </p:spPr>
        <p:txBody>
          <a:bodyPr wrap="square" rtlCol="0">
            <a:spAutoFit/>
          </a:bodyPr>
          <a:lstStyle/>
          <a:p>
            <a:r>
              <a:rPr lang="en-US" smtClean="0"/>
              <a:t>User level programs</a:t>
            </a:r>
            <a:endParaRPr lang="en-US"/>
          </a:p>
        </p:txBody>
      </p:sp>
      <p:cxnSp>
        <p:nvCxnSpPr>
          <p:cNvPr id="11" name="Straight Arrow Connector 10"/>
          <p:cNvCxnSpPr/>
          <p:nvPr/>
        </p:nvCxnSpPr>
        <p:spPr>
          <a:xfrm>
            <a:off x="7333673" y="2369128"/>
            <a:ext cx="1542472"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9217891" y="2189018"/>
            <a:ext cx="2493818" cy="369332"/>
          </a:xfrm>
          <a:prstGeom prst="rect">
            <a:avLst/>
          </a:prstGeom>
          <a:noFill/>
        </p:spPr>
        <p:txBody>
          <a:bodyPr wrap="square" rtlCol="0">
            <a:spAutoFit/>
          </a:bodyPr>
          <a:lstStyle/>
          <a:p>
            <a:r>
              <a:rPr lang="en-US" smtClean="0"/>
              <a:t>Device files</a:t>
            </a:r>
            <a:endParaRPr lang="en-US"/>
          </a:p>
        </p:txBody>
      </p:sp>
      <p:cxnSp>
        <p:nvCxnSpPr>
          <p:cNvPr id="15" name="Straight Arrow Connector 14"/>
          <p:cNvCxnSpPr/>
          <p:nvPr/>
        </p:nvCxnSpPr>
        <p:spPr>
          <a:xfrm>
            <a:off x="7333673" y="3708401"/>
            <a:ext cx="1542472"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217891" y="3528291"/>
            <a:ext cx="2493818" cy="369332"/>
          </a:xfrm>
          <a:prstGeom prst="rect">
            <a:avLst/>
          </a:prstGeom>
          <a:noFill/>
        </p:spPr>
        <p:txBody>
          <a:bodyPr wrap="square" rtlCol="0">
            <a:spAutoFit/>
          </a:bodyPr>
          <a:lstStyle/>
          <a:p>
            <a:r>
              <a:rPr lang="en-US" smtClean="0"/>
              <a:t>Device driver</a:t>
            </a:r>
            <a:endParaRPr lang="en-US"/>
          </a:p>
        </p:txBody>
      </p:sp>
      <p:cxnSp>
        <p:nvCxnSpPr>
          <p:cNvPr id="17" name="Straight Arrow Connector 16"/>
          <p:cNvCxnSpPr/>
          <p:nvPr/>
        </p:nvCxnSpPr>
        <p:spPr>
          <a:xfrm>
            <a:off x="7333673" y="5066146"/>
            <a:ext cx="1542472"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9217891" y="4867564"/>
            <a:ext cx="2493818" cy="369332"/>
          </a:xfrm>
          <a:prstGeom prst="rect">
            <a:avLst/>
          </a:prstGeom>
          <a:noFill/>
        </p:spPr>
        <p:txBody>
          <a:bodyPr wrap="square" rtlCol="0">
            <a:spAutoFit/>
          </a:bodyPr>
          <a:lstStyle/>
          <a:p>
            <a:r>
              <a:rPr lang="en-US"/>
              <a:t>D</a:t>
            </a:r>
            <a:r>
              <a:rPr lang="en-US" smtClean="0"/>
              <a:t>evice </a:t>
            </a:r>
            <a:endParaRPr lang="en-US"/>
          </a:p>
        </p:txBody>
      </p:sp>
      <p:sp>
        <p:nvSpPr>
          <p:cNvPr id="25" name="Up-Down Arrow 24"/>
          <p:cNvSpPr/>
          <p:nvPr/>
        </p:nvSpPr>
        <p:spPr>
          <a:xfrm>
            <a:off x="5467927" y="1394691"/>
            <a:ext cx="295564" cy="61883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Up-Down Arrow 25"/>
          <p:cNvSpPr/>
          <p:nvPr/>
        </p:nvSpPr>
        <p:spPr>
          <a:xfrm>
            <a:off x="5467927" y="2743200"/>
            <a:ext cx="295564" cy="61883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Up-Down Arrow 26"/>
          <p:cNvSpPr/>
          <p:nvPr/>
        </p:nvSpPr>
        <p:spPr>
          <a:xfrm>
            <a:off x="5467927" y="4091709"/>
            <a:ext cx="295564" cy="61883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471056" y="1283855"/>
            <a:ext cx="1542472" cy="369332"/>
          </a:xfrm>
          <a:prstGeom prst="rect">
            <a:avLst/>
          </a:prstGeom>
          <a:noFill/>
        </p:spPr>
        <p:txBody>
          <a:bodyPr wrap="square" rtlCol="0">
            <a:spAutoFit/>
          </a:bodyPr>
          <a:lstStyle/>
          <a:p>
            <a:r>
              <a:rPr lang="en-US" b="1" smtClean="0"/>
              <a:t>USER SPACE</a:t>
            </a:r>
            <a:endParaRPr lang="en-US" b="1"/>
          </a:p>
        </p:txBody>
      </p:sp>
      <p:sp>
        <p:nvSpPr>
          <p:cNvPr id="34" name="TextBox 33"/>
          <p:cNvSpPr txBox="1"/>
          <p:nvPr/>
        </p:nvSpPr>
        <p:spPr>
          <a:xfrm>
            <a:off x="471056" y="3542207"/>
            <a:ext cx="1542472" cy="369332"/>
          </a:xfrm>
          <a:prstGeom prst="rect">
            <a:avLst/>
          </a:prstGeom>
          <a:noFill/>
        </p:spPr>
        <p:txBody>
          <a:bodyPr wrap="square" rtlCol="0">
            <a:spAutoFit/>
          </a:bodyPr>
          <a:lstStyle/>
          <a:p>
            <a:r>
              <a:rPr lang="en-US" b="1" smtClean="0"/>
              <a:t>KERNEL SPACE</a:t>
            </a:r>
            <a:endParaRPr lang="en-US" b="1"/>
          </a:p>
        </p:txBody>
      </p:sp>
      <p:sp>
        <p:nvSpPr>
          <p:cNvPr id="35" name="TextBox 34"/>
          <p:cNvSpPr txBox="1"/>
          <p:nvPr/>
        </p:nvSpPr>
        <p:spPr>
          <a:xfrm>
            <a:off x="471056" y="4863008"/>
            <a:ext cx="1385454" cy="373888"/>
          </a:xfrm>
          <a:prstGeom prst="rect">
            <a:avLst/>
          </a:prstGeom>
          <a:noFill/>
        </p:spPr>
        <p:txBody>
          <a:bodyPr wrap="square" rtlCol="0">
            <a:spAutoFit/>
          </a:bodyPr>
          <a:lstStyle/>
          <a:p>
            <a:r>
              <a:rPr lang="en-US" b="1" smtClean="0"/>
              <a:t>HARDWARE</a:t>
            </a:r>
            <a:endParaRPr lang="en-US" b="1"/>
          </a:p>
        </p:txBody>
      </p:sp>
      <p:cxnSp>
        <p:nvCxnSpPr>
          <p:cNvPr id="37" name="Straight Connector 36"/>
          <p:cNvCxnSpPr/>
          <p:nvPr/>
        </p:nvCxnSpPr>
        <p:spPr>
          <a:xfrm>
            <a:off x="471056" y="3075709"/>
            <a:ext cx="10797308" cy="0"/>
          </a:xfrm>
          <a:prstGeom prst="line">
            <a:avLst/>
          </a:prstGeom>
          <a:ln w="3810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71056" y="4438072"/>
            <a:ext cx="10834254" cy="0"/>
          </a:xfrm>
          <a:prstGeom prst="line">
            <a:avLst/>
          </a:prstGeom>
          <a:ln w="38100">
            <a:solidFill>
              <a:srgbClr val="FF0000"/>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61677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0101" y="95416"/>
            <a:ext cx="3951798" cy="369332"/>
          </a:xfrm>
          <a:prstGeom prst="rect">
            <a:avLst/>
          </a:prstGeom>
          <a:noFill/>
        </p:spPr>
        <p:txBody>
          <a:bodyPr wrap="square" rtlCol="0">
            <a:spAutoFit/>
          </a:bodyPr>
          <a:lstStyle/>
          <a:p>
            <a:r>
              <a:rPr lang="en-US" b="1" smtClean="0"/>
              <a:t>TYPE OF DEVICES</a:t>
            </a:r>
            <a:endParaRPr lang="en-US" b="1"/>
          </a:p>
        </p:txBody>
      </p:sp>
      <p:sp>
        <p:nvSpPr>
          <p:cNvPr id="5" name="TextBox 4"/>
          <p:cNvSpPr txBox="1"/>
          <p:nvPr/>
        </p:nvSpPr>
        <p:spPr>
          <a:xfrm>
            <a:off x="692727" y="849745"/>
            <a:ext cx="11499273" cy="2862322"/>
          </a:xfrm>
          <a:prstGeom prst="rect">
            <a:avLst/>
          </a:prstGeom>
          <a:noFill/>
        </p:spPr>
        <p:txBody>
          <a:bodyPr wrap="square" rtlCol="0">
            <a:spAutoFit/>
          </a:bodyPr>
          <a:lstStyle/>
          <a:p>
            <a:r>
              <a:rPr lang="en-US"/>
              <a:t>Under Linux, there are essentially three types of devices:</a:t>
            </a:r>
          </a:p>
          <a:p>
            <a:pPr marL="285750" indent="-285750">
              <a:buFont typeface="Arial" panose="020B0604020202020204" pitchFamily="34" charset="0"/>
              <a:buChar char="•"/>
            </a:pPr>
            <a:r>
              <a:rPr lang="en-US"/>
              <a:t>Network devices. They are represented as network interfaces, visible in user space using ip a</a:t>
            </a:r>
          </a:p>
          <a:p>
            <a:endParaRPr lang="en-US"/>
          </a:p>
          <a:p>
            <a:pPr marL="285750" indent="-285750">
              <a:buFont typeface="Arial" panose="020B0604020202020204" pitchFamily="34" charset="0"/>
              <a:buChar char="•"/>
            </a:pPr>
            <a:r>
              <a:rPr lang="en-US"/>
              <a:t>Block devices. They are used to provide user space applications access to raw storage devices (hard disks, USB keys). They are visible to the applications as device files in /dev.</a:t>
            </a:r>
          </a:p>
          <a:p>
            <a:endParaRPr lang="en-US"/>
          </a:p>
          <a:p>
            <a:pPr marL="285750" indent="-285750">
              <a:buFont typeface="Arial" panose="020B0604020202020204" pitchFamily="34" charset="0"/>
              <a:buChar char="•"/>
            </a:pPr>
            <a:r>
              <a:rPr lang="en-US"/>
              <a:t>Character </a:t>
            </a:r>
            <a:r>
              <a:rPr lang="en-US" smtClean="0"/>
              <a:t>devices. They are used to provide user space applications access to all other types of devices (input</a:t>
            </a:r>
            <a:r>
              <a:rPr lang="en-US"/>
              <a:t>, sound, graphics, serial, etc.). They are also visible to the applications as device files in /dev.</a:t>
            </a:r>
          </a:p>
          <a:p>
            <a:endParaRPr lang="en-US"/>
          </a:p>
          <a:p>
            <a:r>
              <a:rPr lang="en-US"/>
              <a:t>Most devices are character devices, so we will study these in more details.</a:t>
            </a:r>
          </a:p>
        </p:txBody>
      </p:sp>
    </p:spTree>
    <p:extLst>
      <p:ext uri="{BB962C8B-B14F-4D97-AF65-F5344CB8AC3E}">
        <p14:creationId xmlns:p14="http://schemas.microsoft.com/office/powerpoint/2010/main" val="400114498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101" y="95416"/>
            <a:ext cx="3951798" cy="369332"/>
          </a:xfrm>
          <a:prstGeom prst="rect">
            <a:avLst/>
          </a:prstGeom>
          <a:noFill/>
        </p:spPr>
        <p:txBody>
          <a:bodyPr wrap="square" rtlCol="0">
            <a:spAutoFit/>
          </a:bodyPr>
          <a:lstStyle/>
          <a:p>
            <a:r>
              <a:rPr lang="en-US" b="1" smtClean="0"/>
              <a:t>CHARACTER DRIVER</a:t>
            </a:r>
            <a:endParaRPr lang="en-US" b="1"/>
          </a:p>
        </p:txBody>
      </p:sp>
      <p:sp>
        <p:nvSpPr>
          <p:cNvPr id="2" name="TextBox 1"/>
          <p:cNvSpPr txBox="1"/>
          <p:nvPr/>
        </p:nvSpPr>
        <p:spPr>
          <a:xfrm>
            <a:off x="394446" y="914400"/>
            <a:ext cx="11280317" cy="175432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t>Character driver accesses data from the device </a:t>
            </a:r>
            <a:r>
              <a:rPr lang="en-US" smtClean="0"/>
              <a:t>sequentially byte by byte (</a:t>
            </a:r>
            <a:r>
              <a:rPr lang="en-US"/>
              <a:t>like a stream of characters) not as a chunk of data </a:t>
            </a:r>
            <a:endParaRPr lang="en-US" smtClean="0"/>
          </a:p>
          <a:p>
            <a:pPr marL="285750" indent="-285750">
              <a:lnSpc>
                <a:spcPct val="150000"/>
              </a:lnSpc>
              <a:buFont typeface="Arial" panose="020B0604020202020204" pitchFamily="34" charset="0"/>
              <a:buChar char="•"/>
            </a:pPr>
            <a:r>
              <a:rPr lang="fr-FR" smtClean="0"/>
              <a:t>Char </a:t>
            </a:r>
            <a:r>
              <a:rPr lang="fr-FR"/>
              <a:t>devices: sensors, RTC, keyboard, serial port, parallel port, etc </a:t>
            </a:r>
            <a:br>
              <a:rPr lang="fr-FR"/>
            </a:br>
            <a:endParaRPr lang="en-US"/>
          </a:p>
        </p:txBody>
      </p:sp>
    </p:spTree>
    <p:extLst>
      <p:ext uri="{BB962C8B-B14F-4D97-AF65-F5344CB8AC3E}">
        <p14:creationId xmlns:p14="http://schemas.microsoft.com/office/powerpoint/2010/main" val="2441232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101" y="95416"/>
            <a:ext cx="3951798" cy="369332"/>
          </a:xfrm>
          <a:prstGeom prst="rect">
            <a:avLst/>
          </a:prstGeom>
          <a:noFill/>
        </p:spPr>
        <p:txBody>
          <a:bodyPr wrap="square" rtlCol="0">
            <a:spAutoFit/>
          </a:bodyPr>
          <a:lstStyle/>
          <a:p>
            <a:r>
              <a:rPr lang="en-US" b="1" smtClean="0"/>
              <a:t>DEVICE NUMBER (MAJOR AND MINOR)</a:t>
            </a:r>
            <a:endParaRPr lang="en-US" b="1"/>
          </a:p>
        </p:txBody>
      </p:sp>
      <p:sp>
        <p:nvSpPr>
          <p:cNvPr id="2" name="TextBox 1"/>
          <p:cNvSpPr txBox="1"/>
          <p:nvPr/>
        </p:nvSpPr>
        <p:spPr>
          <a:xfrm>
            <a:off x="394447" y="914400"/>
            <a:ext cx="11418862" cy="171136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t>Within the kernel, all block and character devices are identified using a major and a minor number.</a:t>
            </a:r>
          </a:p>
          <a:p>
            <a:pPr marL="285750" indent="-285750">
              <a:lnSpc>
                <a:spcPct val="150000"/>
              </a:lnSpc>
              <a:buFont typeface="Arial" panose="020B0604020202020204" pitchFamily="34" charset="0"/>
              <a:buChar char="•"/>
            </a:pPr>
            <a:r>
              <a:rPr lang="en-US"/>
              <a:t>The major number typically indicates the family of the device.</a:t>
            </a:r>
          </a:p>
          <a:p>
            <a:pPr marL="285750" indent="-285750">
              <a:lnSpc>
                <a:spcPct val="150000"/>
              </a:lnSpc>
              <a:buFont typeface="Arial" panose="020B0604020202020204" pitchFamily="34" charset="0"/>
              <a:buChar char="•"/>
            </a:pPr>
            <a:r>
              <a:rPr lang="en-US"/>
              <a:t>The minor number allows drivers to distinguish the various devices they manage.</a:t>
            </a:r>
          </a:p>
          <a:p>
            <a:pPr marL="285750" indent="-285750">
              <a:lnSpc>
                <a:spcPct val="150000"/>
              </a:lnSpc>
              <a:buFont typeface="Arial" panose="020B0604020202020204" pitchFamily="34" charset="0"/>
              <a:buChar char="•"/>
            </a:pPr>
            <a:r>
              <a:rPr lang="en-US"/>
              <a:t>Most major and minor numbers are statically allocated, and identical across all Linux systems.</a:t>
            </a:r>
          </a:p>
        </p:txBody>
      </p:sp>
    </p:spTree>
    <p:extLst>
      <p:ext uri="{BB962C8B-B14F-4D97-AF65-F5344CB8AC3E}">
        <p14:creationId xmlns:p14="http://schemas.microsoft.com/office/powerpoint/2010/main" val="36592222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101" y="95416"/>
            <a:ext cx="3951798" cy="369332"/>
          </a:xfrm>
          <a:prstGeom prst="rect">
            <a:avLst/>
          </a:prstGeom>
          <a:noFill/>
        </p:spPr>
        <p:txBody>
          <a:bodyPr wrap="square" rtlCol="0">
            <a:spAutoFit/>
          </a:bodyPr>
          <a:lstStyle/>
          <a:p>
            <a:r>
              <a:rPr lang="en-US" b="1" smtClean="0"/>
              <a:t>DEVICE NUMBER (MAJOR AND MINOR)</a:t>
            </a:r>
            <a:endParaRPr lang="en-US" b="1"/>
          </a:p>
        </p:txBody>
      </p:sp>
      <p:pic>
        <p:nvPicPr>
          <p:cNvPr id="4" name="Picture 3"/>
          <p:cNvPicPr>
            <a:picLocks noChangeAspect="1"/>
          </p:cNvPicPr>
          <p:nvPr/>
        </p:nvPicPr>
        <p:blipFill>
          <a:blip r:embed="rId2"/>
          <a:stretch>
            <a:fillRect/>
          </a:stretch>
        </p:blipFill>
        <p:spPr>
          <a:xfrm>
            <a:off x="408713" y="1156447"/>
            <a:ext cx="7875286" cy="1590822"/>
          </a:xfrm>
          <a:prstGeom prst="rect">
            <a:avLst/>
          </a:prstGeom>
        </p:spPr>
      </p:pic>
      <p:sp>
        <p:nvSpPr>
          <p:cNvPr id="6" name="TextBox 5"/>
          <p:cNvSpPr txBox="1"/>
          <p:nvPr/>
        </p:nvSpPr>
        <p:spPr>
          <a:xfrm>
            <a:off x="546847" y="3119718"/>
            <a:ext cx="8068235" cy="2031325"/>
          </a:xfrm>
          <a:prstGeom prst="rect">
            <a:avLst/>
          </a:prstGeom>
          <a:noFill/>
        </p:spPr>
        <p:txBody>
          <a:bodyPr wrap="square" rtlCol="0">
            <a:spAutoFit/>
          </a:bodyPr>
          <a:lstStyle/>
          <a:p>
            <a:r>
              <a:rPr lang="en-US"/>
              <a:t>T</a:t>
            </a:r>
            <a:r>
              <a:rPr lang="en-US" smtClean="0"/>
              <a:t>he </a:t>
            </a:r>
            <a:r>
              <a:rPr lang="en-US"/>
              <a:t>first character of the first column identifies the file type. Possible values are</a:t>
            </a:r>
            <a:r>
              <a:rPr lang="en-US" smtClean="0"/>
              <a:t>:</a:t>
            </a:r>
          </a:p>
          <a:p>
            <a:pPr marL="285750" indent="-285750">
              <a:buFont typeface="Arial" panose="020B0604020202020204" pitchFamily="34" charset="0"/>
              <a:buChar char="•"/>
            </a:pPr>
            <a:r>
              <a:rPr lang="en-US"/>
              <a:t>c: This is for character device files</a:t>
            </a:r>
          </a:p>
          <a:p>
            <a:pPr marL="285750" indent="-285750">
              <a:buFont typeface="Arial" panose="020B0604020202020204" pitchFamily="34" charset="0"/>
              <a:buChar char="•"/>
            </a:pPr>
            <a:r>
              <a:rPr lang="en-US"/>
              <a:t>b: This is for block device file</a:t>
            </a:r>
          </a:p>
          <a:p>
            <a:pPr marL="285750" indent="-285750">
              <a:buFont typeface="Arial" panose="020B0604020202020204" pitchFamily="34" charset="0"/>
              <a:buChar char="•"/>
            </a:pPr>
            <a:r>
              <a:rPr lang="en-US"/>
              <a:t>l: This is for symbolic link</a:t>
            </a:r>
          </a:p>
          <a:p>
            <a:pPr marL="285750" indent="-285750">
              <a:buFont typeface="Arial" panose="020B0604020202020204" pitchFamily="34" charset="0"/>
              <a:buChar char="•"/>
            </a:pPr>
            <a:r>
              <a:rPr lang="en-US"/>
              <a:t>d: This is for directory</a:t>
            </a:r>
          </a:p>
          <a:p>
            <a:pPr marL="285750" indent="-285750">
              <a:buFont typeface="Arial" panose="020B0604020202020204" pitchFamily="34" charset="0"/>
              <a:buChar char="•"/>
            </a:pPr>
            <a:r>
              <a:rPr lang="en-US"/>
              <a:t>s: This is for socket</a:t>
            </a:r>
          </a:p>
          <a:p>
            <a:pPr marL="285750" indent="-285750">
              <a:buFont typeface="Arial" panose="020B0604020202020204" pitchFamily="34" charset="0"/>
              <a:buChar char="•"/>
            </a:pPr>
            <a:r>
              <a:rPr lang="en-US"/>
              <a:t>p: This is for named </a:t>
            </a:r>
            <a:r>
              <a:rPr lang="en-US" smtClean="0"/>
              <a:t>pipe</a:t>
            </a:r>
          </a:p>
        </p:txBody>
      </p:sp>
    </p:spTree>
    <p:extLst>
      <p:ext uri="{BB962C8B-B14F-4D97-AF65-F5344CB8AC3E}">
        <p14:creationId xmlns:p14="http://schemas.microsoft.com/office/powerpoint/2010/main" val="1229563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5172" y="87464"/>
            <a:ext cx="4944828" cy="369332"/>
          </a:xfrm>
          <a:prstGeom prst="rect">
            <a:avLst/>
          </a:prstGeom>
          <a:noFill/>
        </p:spPr>
        <p:txBody>
          <a:bodyPr wrap="square" rtlCol="0">
            <a:spAutoFit/>
          </a:bodyPr>
          <a:lstStyle/>
          <a:p>
            <a:r>
              <a:rPr lang="en-US" b="1" smtClean="0"/>
              <a:t>1. STATIC AND DYNAMIC LINUX KERNEL MODULE</a:t>
            </a:r>
            <a:endParaRPr lang="en-US" b="1"/>
          </a:p>
        </p:txBody>
      </p:sp>
      <p:sp>
        <p:nvSpPr>
          <p:cNvPr id="5" name="TextBox 4"/>
          <p:cNvSpPr txBox="1"/>
          <p:nvPr/>
        </p:nvSpPr>
        <p:spPr>
          <a:xfrm>
            <a:off x="610638" y="1155632"/>
            <a:ext cx="11110308" cy="2862322"/>
          </a:xfrm>
          <a:prstGeom prst="rect">
            <a:avLst/>
          </a:prstGeom>
          <a:noFill/>
        </p:spPr>
        <p:txBody>
          <a:bodyPr wrap="square" rtlCol="0">
            <a:spAutoFit/>
          </a:bodyPr>
          <a:lstStyle/>
          <a:p>
            <a:pPr algn="just"/>
            <a:r>
              <a:rPr lang="en-US" b="1" smtClean="0"/>
              <a:t>Static(y):</a:t>
            </a:r>
          </a:p>
          <a:p>
            <a:pPr marL="285750" indent="-285750" algn="just">
              <a:buFont typeface="Arial" panose="020B0604020202020204" pitchFamily="34" charset="0"/>
              <a:buChar char="•"/>
            </a:pPr>
            <a:r>
              <a:rPr lang="en-US" smtClean="0"/>
              <a:t>When </a:t>
            </a:r>
            <a:r>
              <a:rPr lang="en-US"/>
              <a:t>you build a Linux kernel, you can make your module statically linked to the kernel image (module becomes part of the final Linux kernel image ). This method increases the size of the final Linux kernel image. Since the module is ‘built-in’ into the Linux kernel image, you can not ‘unload’ the module. It occupies the memory permanently during run </a:t>
            </a:r>
            <a:r>
              <a:rPr lang="en-US" smtClean="0"/>
              <a:t>time</a:t>
            </a:r>
          </a:p>
          <a:p>
            <a:pPr algn="just"/>
            <a:endParaRPr lang="en-US" smtClean="0"/>
          </a:p>
          <a:p>
            <a:pPr algn="just"/>
            <a:r>
              <a:rPr lang="en-US" b="1" smtClean="0"/>
              <a:t>Dynamic(m):</a:t>
            </a:r>
            <a:endParaRPr lang="en-US" b="1"/>
          </a:p>
          <a:p>
            <a:pPr marL="285750" indent="-285750" algn="just">
              <a:buFont typeface="Arial" panose="020B0604020202020204" pitchFamily="34" charset="0"/>
              <a:buChar char="•"/>
            </a:pPr>
            <a:r>
              <a:rPr lang="en-US"/>
              <a:t>When you build a Linux kernel, these modules are NOT built into the final kernel image, and rather there are compiled and linked separately to produce .ko files. You can dynamically load and unload these modules from the kernel using user space programs such as insmod, modprobe , rmmod</a:t>
            </a:r>
          </a:p>
        </p:txBody>
      </p:sp>
      <p:sp>
        <p:nvSpPr>
          <p:cNvPr id="2" name="TextBox 1"/>
          <p:cNvSpPr txBox="1"/>
          <p:nvPr/>
        </p:nvSpPr>
        <p:spPr>
          <a:xfrm>
            <a:off x="610638" y="4218027"/>
            <a:ext cx="6280727" cy="369332"/>
          </a:xfrm>
          <a:prstGeom prst="rect">
            <a:avLst/>
          </a:prstGeom>
          <a:noFill/>
        </p:spPr>
        <p:txBody>
          <a:bodyPr wrap="square" rtlCol="0">
            <a:spAutoFit/>
          </a:bodyPr>
          <a:lstStyle/>
          <a:p>
            <a:r>
              <a:rPr lang="en-US" b="1" smtClean="0">
                <a:solidFill>
                  <a:srgbClr val="FF0000"/>
                </a:solidFill>
              </a:rPr>
              <a:t>In this document we will focus on dynamic kernel module </a:t>
            </a:r>
            <a:endParaRPr lang="en-US" b="1">
              <a:solidFill>
                <a:srgbClr val="FF0000"/>
              </a:solidFill>
            </a:endParaRPr>
          </a:p>
        </p:txBody>
      </p:sp>
    </p:spTree>
    <p:extLst>
      <p:ext uri="{BB962C8B-B14F-4D97-AF65-F5344CB8AC3E}">
        <p14:creationId xmlns:p14="http://schemas.microsoft.com/office/powerpoint/2010/main" val="4778092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101" y="95416"/>
            <a:ext cx="3951798" cy="369332"/>
          </a:xfrm>
          <a:prstGeom prst="rect">
            <a:avLst/>
          </a:prstGeom>
          <a:noFill/>
        </p:spPr>
        <p:txBody>
          <a:bodyPr wrap="square" rtlCol="0">
            <a:spAutoFit/>
          </a:bodyPr>
          <a:lstStyle/>
          <a:p>
            <a:r>
              <a:rPr lang="en-US" b="1" smtClean="0"/>
              <a:t>DEVICE NUMBER (MAJOR AND MINOR)</a:t>
            </a:r>
            <a:endParaRPr lang="en-US" b="1"/>
          </a:p>
        </p:txBody>
      </p:sp>
      <p:sp>
        <p:nvSpPr>
          <p:cNvPr id="6" name="TextBox 5"/>
          <p:cNvSpPr txBox="1"/>
          <p:nvPr/>
        </p:nvSpPr>
        <p:spPr>
          <a:xfrm>
            <a:off x="310101" y="1244736"/>
            <a:ext cx="11493972" cy="13388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t>T</a:t>
            </a:r>
            <a:r>
              <a:rPr lang="en-US" smtClean="0"/>
              <a:t>he </a:t>
            </a:r>
            <a:r>
              <a:rPr lang="en-US"/>
              <a:t>fifth and sixth columns right before the </a:t>
            </a:r>
            <a:r>
              <a:rPr lang="en-US" smtClean="0"/>
              <a:t>date are major and minor number</a:t>
            </a:r>
          </a:p>
          <a:p>
            <a:pPr marL="285750" indent="-285750">
              <a:lnSpc>
                <a:spcPct val="150000"/>
              </a:lnSpc>
              <a:buFont typeface="Arial" panose="020B0604020202020204" pitchFamily="34" charset="0"/>
              <a:buChar char="•"/>
            </a:pPr>
            <a:r>
              <a:rPr lang="en-US"/>
              <a:t>The kernel holds the numbers that identify a device in dev_t type variables, which are simply u32 (32-bit unsigned long). The major is represented with only 12 bits, whereas the minor is coded on the 20 remaining bits. </a:t>
            </a:r>
          </a:p>
        </p:txBody>
      </p:sp>
    </p:spTree>
    <p:extLst>
      <p:ext uri="{BB962C8B-B14F-4D97-AF65-F5344CB8AC3E}">
        <p14:creationId xmlns:p14="http://schemas.microsoft.com/office/powerpoint/2010/main" val="18821592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101" y="95416"/>
            <a:ext cx="3951798" cy="369332"/>
          </a:xfrm>
          <a:prstGeom prst="rect">
            <a:avLst/>
          </a:prstGeom>
          <a:noFill/>
        </p:spPr>
        <p:txBody>
          <a:bodyPr wrap="square" rtlCol="0">
            <a:spAutoFit/>
          </a:bodyPr>
          <a:lstStyle/>
          <a:p>
            <a:r>
              <a:rPr lang="en-US" b="1" smtClean="0"/>
              <a:t>DEVICE FILE</a:t>
            </a:r>
            <a:endParaRPr lang="en-US" b="1"/>
          </a:p>
        </p:txBody>
      </p:sp>
      <p:sp>
        <p:nvSpPr>
          <p:cNvPr id="6" name="TextBox 5"/>
          <p:cNvSpPr txBox="1"/>
          <p:nvPr/>
        </p:nvSpPr>
        <p:spPr>
          <a:xfrm>
            <a:off x="310100" y="1244736"/>
            <a:ext cx="11687935" cy="175432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t>A very important UNIX design decision was to represent most system objects </a:t>
            </a:r>
            <a:r>
              <a:rPr lang="en-US" smtClean="0"/>
              <a:t>as files</a:t>
            </a:r>
            <a:endParaRPr lang="en-US"/>
          </a:p>
          <a:p>
            <a:pPr marL="285750" indent="-285750">
              <a:lnSpc>
                <a:spcPct val="150000"/>
              </a:lnSpc>
              <a:buFont typeface="Arial" panose="020B0604020202020204" pitchFamily="34" charset="0"/>
              <a:buChar char="•"/>
            </a:pPr>
            <a:r>
              <a:rPr lang="en-US"/>
              <a:t>It allows applications to manipulate all system objects with the normal file API (open, read, write, close, etc.)</a:t>
            </a:r>
          </a:p>
          <a:p>
            <a:pPr marL="285750" indent="-285750">
              <a:lnSpc>
                <a:spcPct val="150000"/>
              </a:lnSpc>
              <a:buFont typeface="Arial" panose="020B0604020202020204" pitchFamily="34" charset="0"/>
              <a:buChar char="•"/>
            </a:pPr>
            <a:r>
              <a:rPr lang="en-US"/>
              <a:t>So, devices had to be represented as files to the applications</a:t>
            </a:r>
          </a:p>
          <a:p>
            <a:pPr marL="285750" indent="-285750">
              <a:lnSpc>
                <a:spcPct val="150000"/>
              </a:lnSpc>
              <a:buFont typeface="Arial" panose="020B0604020202020204" pitchFamily="34" charset="0"/>
              <a:buChar char="•"/>
            </a:pPr>
            <a:r>
              <a:rPr lang="en-US" smtClean="0"/>
              <a:t>All </a:t>
            </a:r>
            <a:r>
              <a:rPr lang="en-US"/>
              <a:t>device files are by convention stored in the /dev directory</a:t>
            </a:r>
          </a:p>
        </p:txBody>
      </p:sp>
    </p:spTree>
    <p:extLst>
      <p:ext uri="{BB962C8B-B14F-4D97-AF65-F5344CB8AC3E}">
        <p14:creationId xmlns:p14="http://schemas.microsoft.com/office/powerpoint/2010/main" val="1573025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101" y="95416"/>
            <a:ext cx="3951798" cy="369332"/>
          </a:xfrm>
          <a:prstGeom prst="rect">
            <a:avLst/>
          </a:prstGeom>
          <a:noFill/>
        </p:spPr>
        <p:txBody>
          <a:bodyPr wrap="square" rtlCol="0">
            <a:spAutoFit/>
          </a:bodyPr>
          <a:lstStyle/>
          <a:p>
            <a:r>
              <a:rPr lang="en-US" b="1" smtClean="0"/>
              <a:t>DEVICE FILE</a:t>
            </a:r>
            <a:endParaRPr lang="en-US" b="1"/>
          </a:p>
        </p:txBody>
      </p:sp>
      <p:pic>
        <p:nvPicPr>
          <p:cNvPr id="2" name="Picture 1"/>
          <p:cNvPicPr>
            <a:picLocks noChangeAspect="1"/>
          </p:cNvPicPr>
          <p:nvPr/>
        </p:nvPicPr>
        <p:blipFill>
          <a:blip r:embed="rId2"/>
          <a:stretch>
            <a:fillRect/>
          </a:stretch>
        </p:blipFill>
        <p:spPr>
          <a:xfrm>
            <a:off x="2600037" y="464748"/>
            <a:ext cx="6045201" cy="5747547"/>
          </a:xfrm>
          <a:prstGeom prst="rect">
            <a:avLst/>
          </a:prstGeom>
        </p:spPr>
      </p:pic>
    </p:spTree>
    <p:extLst>
      <p:ext uri="{BB962C8B-B14F-4D97-AF65-F5344CB8AC3E}">
        <p14:creationId xmlns:p14="http://schemas.microsoft.com/office/powerpoint/2010/main" val="5083973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101" y="95416"/>
            <a:ext cx="3951798" cy="369332"/>
          </a:xfrm>
          <a:prstGeom prst="rect">
            <a:avLst/>
          </a:prstGeom>
          <a:noFill/>
        </p:spPr>
        <p:txBody>
          <a:bodyPr wrap="square" rtlCol="0">
            <a:spAutoFit/>
          </a:bodyPr>
          <a:lstStyle/>
          <a:p>
            <a:r>
              <a:rPr lang="en-US" b="1" smtClean="0"/>
              <a:t>KERNEL API AND UTILITIES</a:t>
            </a:r>
            <a:endParaRPr lang="en-US" b="1"/>
          </a:p>
        </p:txBody>
      </p:sp>
      <p:graphicFrame>
        <p:nvGraphicFramePr>
          <p:cNvPr id="6" name="Table 5"/>
          <p:cNvGraphicFramePr>
            <a:graphicFrameLocks noGrp="1"/>
          </p:cNvGraphicFramePr>
          <p:nvPr>
            <p:extLst>
              <p:ext uri="{D42A27DB-BD31-4B8C-83A1-F6EECF244321}">
                <p14:modId xmlns:p14="http://schemas.microsoft.com/office/powerpoint/2010/main" val="1246302788"/>
              </p:ext>
            </p:extLst>
          </p:nvPr>
        </p:nvGraphicFramePr>
        <p:xfrm>
          <a:off x="1546487" y="1201001"/>
          <a:ext cx="8128000" cy="37541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395783357"/>
                    </a:ext>
                  </a:extLst>
                </a:gridCol>
                <a:gridCol w="4064000">
                  <a:extLst>
                    <a:ext uri="{9D8B030D-6E8A-4147-A177-3AD203B41FA5}">
                      <a16:colId xmlns:a16="http://schemas.microsoft.com/office/drawing/2014/main" val="1994697339"/>
                    </a:ext>
                  </a:extLst>
                </a:gridCol>
              </a:tblGrid>
              <a:tr h="370840">
                <a:tc>
                  <a:txBody>
                    <a:bodyPr/>
                    <a:lstStyle/>
                    <a:p>
                      <a:pPr algn="l"/>
                      <a:r>
                        <a:rPr lang="en-US" smtClean="0"/>
                        <a:t>Kernel</a:t>
                      </a:r>
                      <a:r>
                        <a:rPr lang="en-US" baseline="0" smtClean="0"/>
                        <a:t> functions and data structures</a:t>
                      </a:r>
                      <a:endParaRPr lang="en-US"/>
                    </a:p>
                  </a:txBody>
                  <a:tcPr/>
                </a:tc>
                <a:tc>
                  <a:txBody>
                    <a:bodyPr/>
                    <a:lstStyle/>
                    <a:p>
                      <a:pPr algn="l"/>
                      <a:r>
                        <a:rPr lang="en-US" smtClean="0"/>
                        <a:t>Kernel header files</a:t>
                      </a:r>
                      <a:endParaRPr lang="en-US"/>
                    </a:p>
                  </a:txBody>
                  <a:tcPr/>
                </a:tc>
                <a:extLst>
                  <a:ext uri="{0D108BD9-81ED-4DB2-BD59-A6C34878D82A}">
                    <a16:rowId xmlns:a16="http://schemas.microsoft.com/office/drawing/2014/main" val="3027233481"/>
                  </a:ext>
                </a:extLst>
              </a:tr>
              <a:tr h="370840">
                <a:tc>
                  <a:txBody>
                    <a:bodyPr/>
                    <a:lstStyle/>
                    <a:p>
                      <a:pPr algn="l"/>
                      <a:r>
                        <a:rPr lang="en-US" sz="1800" b="0" i="0">
                          <a:solidFill>
                            <a:srgbClr val="000000"/>
                          </a:solidFill>
                          <a:effectLst/>
                          <a:latin typeface="Calibri" panose="020F0502020204030204" pitchFamily="34" charset="0"/>
                        </a:rPr>
                        <a:t>alloc_chrdev_region()</a:t>
                      </a:r>
                      <a:br>
                        <a:rPr lang="en-US" sz="1800" b="0" i="0">
                          <a:solidFill>
                            <a:srgbClr val="000000"/>
                          </a:solidFill>
                          <a:effectLst/>
                          <a:latin typeface="Calibri" panose="020F0502020204030204" pitchFamily="34" charset="0"/>
                        </a:rPr>
                      </a:br>
                      <a:r>
                        <a:rPr lang="en-US" sz="1800" b="0" i="0">
                          <a:solidFill>
                            <a:srgbClr val="000000"/>
                          </a:solidFill>
                          <a:effectLst/>
                          <a:latin typeface="Calibri" panose="020F0502020204030204" pitchFamily="34" charset="0"/>
                        </a:rPr>
                        <a:t>unregister_chrdev_region</a:t>
                      </a:r>
                      <a:r>
                        <a:rPr lang="en-US" sz="1800" b="0" i="0" smtClean="0">
                          <a:solidFill>
                            <a:srgbClr val="000000"/>
                          </a:solidFill>
                          <a:effectLst/>
                          <a:latin typeface="Calibri" panose="020F0502020204030204" pitchFamily="34" charset="0"/>
                        </a:rPr>
                        <a:t>()</a:t>
                      </a:r>
                    </a:p>
                  </a:txBody>
                  <a:tcPr/>
                </a:tc>
                <a:tc>
                  <a:txBody>
                    <a:bodyPr/>
                    <a:lstStyle/>
                    <a:p>
                      <a:pPr algn="l"/>
                      <a:r>
                        <a:rPr lang="en-US" smtClean="0"/>
                        <a:t>include/linux/fs.h</a:t>
                      </a:r>
                    </a:p>
                  </a:txBody>
                  <a:tcPr/>
                </a:tc>
                <a:extLst>
                  <a:ext uri="{0D108BD9-81ED-4DB2-BD59-A6C34878D82A}">
                    <a16:rowId xmlns:a16="http://schemas.microsoft.com/office/drawing/2014/main" val="1437816237"/>
                  </a:ext>
                </a:extLst>
              </a:tr>
              <a:tr h="370840">
                <a:tc>
                  <a:txBody>
                    <a:bodyPr/>
                    <a:lstStyle/>
                    <a:p>
                      <a:pPr algn="l"/>
                      <a:r>
                        <a:rPr lang="en-US" sz="1800" b="0" i="0">
                          <a:solidFill>
                            <a:srgbClr val="000000"/>
                          </a:solidFill>
                          <a:effectLst/>
                          <a:latin typeface="Calibri" panose="020F0502020204030204" pitchFamily="34" charset="0"/>
                        </a:rPr>
                        <a:t>cdev_init()</a:t>
                      </a:r>
                      <a:br>
                        <a:rPr lang="en-US" sz="1800" b="0" i="0">
                          <a:solidFill>
                            <a:srgbClr val="000000"/>
                          </a:solidFill>
                          <a:effectLst/>
                          <a:latin typeface="Calibri" panose="020F0502020204030204" pitchFamily="34" charset="0"/>
                        </a:rPr>
                      </a:br>
                      <a:r>
                        <a:rPr lang="en-US" sz="1800" b="0" i="0">
                          <a:solidFill>
                            <a:srgbClr val="000000"/>
                          </a:solidFill>
                          <a:effectLst/>
                          <a:latin typeface="Calibri" panose="020F0502020204030204" pitchFamily="34" charset="0"/>
                        </a:rPr>
                        <a:t>cdev_add()</a:t>
                      </a:r>
                      <a:br>
                        <a:rPr lang="en-US" sz="1800" b="0" i="0">
                          <a:solidFill>
                            <a:srgbClr val="000000"/>
                          </a:solidFill>
                          <a:effectLst/>
                          <a:latin typeface="Calibri" panose="020F0502020204030204" pitchFamily="34" charset="0"/>
                        </a:rPr>
                      </a:br>
                      <a:r>
                        <a:rPr lang="en-US" sz="1800" b="0" i="0">
                          <a:solidFill>
                            <a:srgbClr val="000000"/>
                          </a:solidFill>
                          <a:effectLst/>
                          <a:latin typeface="Calibri" panose="020F0502020204030204" pitchFamily="34" charset="0"/>
                        </a:rPr>
                        <a:t>cdev_del()</a:t>
                      </a:r>
                      <a:endParaRPr lang="en-US">
                        <a:effectLst/>
                      </a:endParaRPr>
                    </a:p>
                  </a:txBody>
                  <a:tcPr/>
                </a:tc>
                <a:tc>
                  <a:txBody>
                    <a:bodyPr/>
                    <a:lstStyle/>
                    <a:p>
                      <a:pPr algn="l"/>
                      <a:r>
                        <a:rPr lang="en-US" smtClean="0"/>
                        <a:t>Include/linux/cdev.h</a:t>
                      </a:r>
                      <a:endParaRPr lang="en-US"/>
                    </a:p>
                  </a:txBody>
                  <a:tcPr/>
                </a:tc>
                <a:extLst>
                  <a:ext uri="{0D108BD9-81ED-4DB2-BD59-A6C34878D82A}">
                    <a16:rowId xmlns:a16="http://schemas.microsoft.com/office/drawing/2014/main" val="1797785774"/>
                  </a:ext>
                </a:extLst>
              </a:tr>
              <a:tr h="370840">
                <a:tc>
                  <a:txBody>
                    <a:bodyPr/>
                    <a:lstStyle/>
                    <a:p>
                      <a:pPr algn="l"/>
                      <a:r>
                        <a:rPr lang="en-US" sz="1800" b="0" i="0">
                          <a:solidFill>
                            <a:srgbClr val="000000"/>
                          </a:solidFill>
                          <a:effectLst/>
                          <a:latin typeface="Calibri" panose="020F0502020204030204" pitchFamily="34" charset="0"/>
                        </a:rPr>
                        <a:t>device_create()</a:t>
                      </a:r>
                      <a:br>
                        <a:rPr lang="en-US" sz="1800" b="0" i="0">
                          <a:solidFill>
                            <a:srgbClr val="000000"/>
                          </a:solidFill>
                          <a:effectLst/>
                          <a:latin typeface="Calibri" panose="020F0502020204030204" pitchFamily="34" charset="0"/>
                        </a:rPr>
                      </a:br>
                      <a:r>
                        <a:rPr lang="en-US" sz="1800" b="0" i="0">
                          <a:solidFill>
                            <a:srgbClr val="000000"/>
                          </a:solidFill>
                          <a:effectLst/>
                          <a:latin typeface="Calibri" panose="020F0502020204030204" pitchFamily="34" charset="0"/>
                        </a:rPr>
                        <a:t>class_create()</a:t>
                      </a:r>
                      <a:br>
                        <a:rPr lang="en-US" sz="1800" b="0" i="0">
                          <a:solidFill>
                            <a:srgbClr val="000000"/>
                          </a:solidFill>
                          <a:effectLst/>
                          <a:latin typeface="Calibri" panose="020F0502020204030204" pitchFamily="34" charset="0"/>
                        </a:rPr>
                      </a:br>
                      <a:r>
                        <a:rPr lang="en-US" sz="1800" b="0" i="0">
                          <a:solidFill>
                            <a:srgbClr val="000000"/>
                          </a:solidFill>
                          <a:effectLst/>
                          <a:latin typeface="Calibri" panose="020F0502020204030204" pitchFamily="34" charset="0"/>
                        </a:rPr>
                        <a:t>device_destroy(</a:t>
                      </a:r>
                      <a:br>
                        <a:rPr lang="en-US" sz="1800" b="0" i="0">
                          <a:solidFill>
                            <a:srgbClr val="000000"/>
                          </a:solidFill>
                          <a:effectLst/>
                          <a:latin typeface="Calibri" panose="020F0502020204030204" pitchFamily="34" charset="0"/>
                        </a:rPr>
                      </a:br>
                      <a:r>
                        <a:rPr lang="en-US" sz="1800" b="0" i="0">
                          <a:solidFill>
                            <a:srgbClr val="000000"/>
                          </a:solidFill>
                          <a:effectLst/>
                          <a:latin typeface="Calibri" panose="020F0502020204030204" pitchFamily="34" charset="0"/>
                        </a:rPr>
                        <a:t>class_destroy()</a:t>
                      </a:r>
                      <a:endParaRPr lang="en-US">
                        <a:effectLst/>
                      </a:endParaRPr>
                    </a:p>
                  </a:txBody>
                  <a:tcPr/>
                </a:tc>
                <a:tc>
                  <a:txBody>
                    <a:bodyPr/>
                    <a:lstStyle/>
                    <a:p>
                      <a:pPr algn="l"/>
                      <a:r>
                        <a:rPr lang="en-US" smtClean="0"/>
                        <a:t>Include/linux/device.h</a:t>
                      </a:r>
                      <a:endParaRPr lang="en-US"/>
                    </a:p>
                  </a:txBody>
                  <a:tcPr/>
                </a:tc>
                <a:extLst>
                  <a:ext uri="{0D108BD9-81ED-4DB2-BD59-A6C34878D82A}">
                    <a16:rowId xmlns:a16="http://schemas.microsoft.com/office/drawing/2014/main" val="1542698573"/>
                  </a:ext>
                </a:extLst>
              </a:tr>
              <a:tr h="370840">
                <a:tc>
                  <a:txBody>
                    <a:bodyPr/>
                    <a:lstStyle/>
                    <a:p>
                      <a:pPr algn="l"/>
                      <a:r>
                        <a:rPr lang="en-US" sz="1800" b="0" i="0">
                          <a:solidFill>
                            <a:srgbClr val="000000"/>
                          </a:solidFill>
                          <a:effectLst/>
                          <a:latin typeface="Calibri" panose="020F0502020204030204" pitchFamily="34" charset="0"/>
                        </a:rPr>
                        <a:t>copy_to_user()</a:t>
                      </a:r>
                      <a:br>
                        <a:rPr lang="en-US" sz="1800" b="0" i="0">
                          <a:solidFill>
                            <a:srgbClr val="000000"/>
                          </a:solidFill>
                          <a:effectLst/>
                          <a:latin typeface="Calibri" panose="020F0502020204030204" pitchFamily="34" charset="0"/>
                        </a:rPr>
                      </a:br>
                      <a:r>
                        <a:rPr lang="en-US" sz="1800" b="0" i="0">
                          <a:solidFill>
                            <a:srgbClr val="000000"/>
                          </a:solidFill>
                          <a:effectLst/>
                          <a:latin typeface="Calibri" panose="020F0502020204030204" pitchFamily="34" charset="0"/>
                        </a:rPr>
                        <a:t>copy_from_user()</a:t>
                      </a:r>
                      <a:endParaRPr lang="en-US">
                        <a:effectLst/>
                      </a:endParaRPr>
                    </a:p>
                  </a:txBody>
                  <a:tcPr/>
                </a:tc>
                <a:tc>
                  <a:txBody>
                    <a:bodyPr/>
                    <a:lstStyle/>
                    <a:p>
                      <a:pPr algn="l"/>
                      <a:r>
                        <a:rPr lang="en-US" smtClean="0"/>
                        <a:t>Include/linux/uaccess.h</a:t>
                      </a:r>
                      <a:endParaRPr lang="en-US"/>
                    </a:p>
                  </a:txBody>
                  <a:tcPr/>
                </a:tc>
                <a:extLst>
                  <a:ext uri="{0D108BD9-81ED-4DB2-BD59-A6C34878D82A}">
                    <a16:rowId xmlns:a16="http://schemas.microsoft.com/office/drawing/2014/main" val="1928960428"/>
                  </a:ext>
                </a:extLst>
              </a:tr>
            </a:tbl>
          </a:graphicData>
        </a:graphic>
      </p:graphicFrame>
    </p:spTree>
    <p:extLst>
      <p:ext uri="{BB962C8B-B14F-4D97-AF65-F5344CB8AC3E}">
        <p14:creationId xmlns:p14="http://schemas.microsoft.com/office/powerpoint/2010/main" val="15168439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101" y="95416"/>
            <a:ext cx="3951798" cy="369332"/>
          </a:xfrm>
          <a:prstGeom prst="rect">
            <a:avLst/>
          </a:prstGeom>
          <a:noFill/>
        </p:spPr>
        <p:txBody>
          <a:bodyPr wrap="square" rtlCol="0">
            <a:spAutoFit/>
          </a:bodyPr>
          <a:lstStyle/>
          <a:p>
            <a:r>
              <a:rPr lang="en-US" b="1" smtClean="0"/>
              <a:t>KERNEL API AND UTILITIES</a:t>
            </a:r>
            <a:endParaRPr lang="en-US" b="1"/>
          </a:p>
        </p:txBody>
      </p:sp>
      <p:graphicFrame>
        <p:nvGraphicFramePr>
          <p:cNvPr id="6" name="Table 5"/>
          <p:cNvGraphicFramePr>
            <a:graphicFrameLocks noGrp="1"/>
          </p:cNvGraphicFramePr>
          <p:nvPr>
            <p:extLst>
              <p:ext uri="{D42A27DB-BD31-4B8C-83A1-F6EECF244321}">
                <p14:modId xmlns:p14="http://schemas.microsoft.com/office/powerpoint/2010/main" val="2662706187"/>
              </p:ext>
            </p:extLst>
          </p:nvPr>
        </p:nvGraphicFramePr>
        <p:xfrm>
          <a:off x="1204740" y="1376218"/>
          <a:ext cx="8668932" cy="2670045"/>
        </p:xfrm>
        <a:graphic>
          <a:graphicData uri="http://schemas.openxmlformats.org/drawingml/2006/table">
            <a:tbl>
              <a:tblPr firstRow="1" bandRow="1">
                <a:tableStyleId>{5C22544A-7EE6-4342-B048-85BDC9FD1C3A}</a:tableStyleId>
              </a:tblPr>
              <a:tblGrid>
                <a:gridCol w="4334466">
                  <a:extLst>
                    <a:ext uri="{9D8B030D-6E8A-4147-A177-3AD203B41FA5}">
                      <a16:colId xmlns:a16="http://schemas.microsoft.com/office/drawing/2014/main" val="2395783357"/>
                    </a:ext>
                  </a:extLst>
                </a:gridCol>
                <a:gridCol w="4334466">
                  <a:extLst>
                    <a:ext uri="{9D8B030D-6E8A-4147-A177-3AD203B41FA5}">
                      <a16:colId xmlns:a16="http://schemas.microsoft.com/office/drawing/2014/main" val="1994697339"/>
                    </a:ext>
                  </a:extLst>
                </a:gridCol>
              </a:tblGrid>
              <a:tr h="396972">
                <a:tc>
                  <a:txBody>
                    <a:bodyPr/>
                    <a:lstStyle/>
                    <a:p>
                      <a:pPr algn="l"/>
                      <a:r>
                        <a:rPr lang="en-US" smtClean="0"/>
                        <a:t>CREATION</a:t>
                      </a:r>
                      <a:endParaRPr lang="en-US"/>
                    </a:p>
                  </a:txBody>
                  <a:tcPr/>
                </a:tc>
                <a:tc>
                  <a:txBody>
                    <a:bodyPr/>
                    <a:lstStyle/>
                    <a:p>
                      <a:pPr algn="l"/>
                      <a:r>
                        <a:rPr lang="en-US" smtClean="0"/>
                        <a:t>DELETION</a:t>
                      </a:r>
                      <a:endParaRPr lang="en-US"/>
                    </a:p>
                  </a:txBody>
                  <a:tcPr/>
                </a:tc>
                <a:extLst>
                  <a:ext uri="{0D108BD9-81ED-4DB2-BD59-A6C34878D82A}">
                    <a16:rowId xmlns:a16="http://schemas.microsoft.com/office/drawing/2014/main" val="3027233481"/>
                  </a:ext>
                </a:extLst>
              </a:tr>
              <a:tr h="685185">
                <a:tc>
                  <a:txBody>
                    <a:bodyPr/>
                    <a:lstStyle/>
                    <a:p>
                      <a:pPr algn="l"/>
                      <a:r>
                        <a:rPr lang="en-US" sz="1800" b="0" i="0" kern="1200" smtClean="0">
                          <a:solidFill>
                            <a:schemeClr val="dk1"/>
                          </a:solidFill>
                          <a:effectLst/>
                          <a:latin typeface="+mn-lt"/>
                          <a:ea typeface="+mn-ea"/>
                          <a:cs typeface="+mn-cs"/>
                        </a:rPr>
                        <a:t>alloc_chrdev_region();</a:t>
                      </a:r>
                      <a:r>
                        <a:rPr lang="en-US" smtClean="0"/>
                        <a:t> </a:t>
                      </a:r>
                      <a:endParaRPr lang="en-US" sz="1800" b="0" i="0" smtClean="0">
                        <a:solidFill>
                          <a:srgbClr val="000000"/>
                        </a:solidFill>
                        <a:effectLst/>
                        <a:latin typeface="Calibri" panose="020F0502020204030204" pitchFamily="34" charset="0"/>
                      </a:endParaRPr>
                    </a:p>
                  </a:txBody>
                  <a:tcPr/>
                </a:tc>
                <a:tc>
                  <a:txBody>
                    <a:bodyPr/>
                    <a:lstStyle/>
                    <a:p>
                      <a:pPr algn="l"/>
                      <a:r>
                        <a:rPr lang="en-US" sz="1800" b="0" i="0" kern="1200" smtClean="0">
                          <a:solidFill>
                            <a:schemeClr val="dk1"/>
                          </a:solidFill>
                          <a:effectLst/>
                          <a:latin typeface="+mn-lt"/>
                          <a:ea typeface="+mn-ea"/>
                          <a:cs typeface="+mn-cs"/>
                        </a:rPr>
                        <a:t>unregister_chrdev_region();</a:t>
                      </a:r>
                      <a:r>
                        <a:rPr lang="en-US" smtClean="0"/>
                        <a:t> </a:t>
                      </a:r>
                      <a:br>
                        <a:rPr lang="en-US" smtClean="0"/>
                      </a:br>
                      <a:endParaRPr lang="en-US" smtClean="0"/>
                    </a:p>
                  </a:txBody>
                  <a:tcPr/>
                </a:tc>
                <a:extLst>
                  <a:ext uri="{0D108BD9-81ED-4DB2-BD59-A6C34878D82A}">
                    <a16:rowId xmlns:a16="http://schemas.microsoft.com/office/drawing/2014/main" val="1437816237"/>
                  </a:ext>
                </a:extLst>
              </a:tr>
              <a:tr h="396972">
                <a:tc>
                  <a:txBody>
                    <a:bodyPr/>
                    <a:lstStyle/>
                    <a:p>
                      <a:pPr algn="l"/>
                      <a:r>
                        <a:rPr lang="en-US" sz="1800" b="0" i="0" kern="1200" smtClean="0">
                          <a:solidFill>
                            <a:schemeClr val="dk1"/>
                          </a:solidFill>
                          <a:effectLst/>
                          <a:latin typeface="+mn-lt"/>
                          <a:ea typeface="+mn-ea"/>
                          <a:cs typeface="+mn-cs"/>
                        </a:rPr>
                        <a:t>cdev_init();</a:t>
                      </a:r>
                      <a:r>
                        <a:rPr lang="en-US" smtClean="0"/>
                        <a:t> </a:t>
                      </a:r>
                      <a:endParaRPr lang="en-US">
                        <a:effectLst/>
                      </a:endParaRPr>
                    </a:p>
                  </a:txBody>
                  <a:tcPr/>
                </a:tc>
                <a:tc rowSpan="2">
                  <a:txBody>
                    <a:bodyPr/>
                    <a:lstStyle/>
                    <a:p>
                      <a:pPr algn="l"/>
                      <a:r>
                        <a:rPr lang="en-US" sz="1800" b="0" i="0" kern="1200" smtClean="0">
                          <a:solidFill>
                            <a:schemeClr val="dk1"/>
                          </a:solidFill>
                          <a:effectLst/>
                          <a:latin typeface="+mn-lt"/>
                          <a:ea typeface="+mn-ea"/>
                          <a:cs typeface="+mn-cs"/>
                        </a:rPr>
                        <a:t>cdev_del();</a:t>
                      </a:r>
                      <a:r>
                        <a:rPr lang="en-US" smtClean="0"/>
                        <a:t> </a:t>
                      </a:r>
                      <a:endParaRPr lang="en-US"/>
                    </a:p>
                  </a:txBody>
                  <a:tcPr/>
                </a:tc>
                <a:extLst>
                  <a:ext uri="{0D108BD9-81ED-4DB2-BD59-A6C34878D82A}">
                    <a16:rowId xmlns:a16="http://schemas.microsoft.com/office/drawing/2014/main" val="1797785774"/>
                  </a:ext>
                </a:extLst>
              </a:tr>
              <a:tr h="396972">
                <a:tc>
                  <a:txBody>
                    <a:bodyPr/>
                    <a:lstStyle/>
                    <a:p>
                      <a:pPr algn="l"/>
                      <a:r>
                        <a:rPr lang="en-US" sz="1800" b="0" i="0" kern="1200" smtClean="0">
                          <a:solidFill>
                            <a:schemeClr val="dk1"/>
                          </a:solidFill>
                          <a:effectLst/>
                          <a:latin typeface="+mn-lt"/>
                          <a:ea typeface="+mn-ea"/>
                          <a:cs typeface="+mn-cs"/>
                        </a:rPr>
                        <a:t>cdev_add();</a:t>
                      </a:r>
                      <a:r>
                        <a:rPr lang="en-US" smtClean="0"/>
                        <a:t> </a:t>
                      </a:r>
                      <a:endParaRPr lang="en-US"/>
                    </a:p>
                  </a:txBody>
                  <a:tcPr/>
                </a:tc>
                <a:tc vMerge="1">
                  <a:txBody>
                    <a:bodyPr/>
                    <a:lstStyle/>
                    <a:p>
                      <a:endParaRPr lang="en-US"/>
                    </a:p>
                  </a:txBody>
                  <a:tcPr/>
                </a:tc>
                <a:extLst>
                  <a:ext uri="{0D108BD9-81ED-4DB2-BD59-A6C34878D82A}">
                    <a16:rowId xmlns:a16="http://schemas.microsoft.com/office/drawing/2014/main" val="1542698573"/>
                  </a:ext>
                </a:extLst>
              </a:tr>
              <a:tr h="396972">
                <a:tc>
                  <a:txBody>
                    <a:bodyPr/>
                    <a:lstStyle/>
                    <a:p>
                      <a:pPr algn="l"/>
                      <a:r>
                        <a:rPr lang="en-US" sz="1800" b="0" i="0" kern="1200" smtClean="0">
                          <a:solidFill>
                            <a:schemeClr val="dk1"/>
                          </a:solidFill>
                          <a:effectLst/>
                          <a:latin typeface="+mn-lt"/>
                          <a:ea typeface="+mn-ea"/>
                          <a:cs typeface="+mn-cs"/>
                        </a:rPr>
                        <a:t>class_create();</a:t>
                      </a:r>
                      <a:r>
                        <a:rPr lang="en-US" smtClean="0"/>
                        <a:t> </a:t>
                      </a:r>
                      <a:endParaRPr lang="en-US">
                        <a:effectLst/>
                      </a:endParaRPr>
                    </a:p>
                  </a:txBody>
                  <a:tcPr/>
                </a:tc>
                <a:tc>
                  <a:txBody>
                    <a:bodyPr/>
                    <a:lstStyle/>
                    <a:p>
                      <a:pPr algn="l"/>
                      <a:r>
                        <a:rPr lang="en-US" sz="1800" b="0" i="0" kern="1200" smtClean="0">
                          <a:solidFill>
                            <a:schemeClr val="dk1"/>
                          </a:solidFill>
                          <a:effectLst/>
                          <a:latin typeface="+mn-lt"/>
                          <a:ea typeface="+mn-ea"/>
                          <a:cs typeface="+mn-cs"/>
                        </a:rPr>
                        <a:t>class_destroy();</a:t>
                      </a:r>
                      <a:r>
                        <a:rPr lang="en-US" smtClean="0"/>
                        <a:t> </a:t>
                      </a:r>
                      <a:endParaRPr lang="en-US"/>
                    </a:p>
                  </a:txBody>
                  <a:tcPr/>
                </a:tc>
                <a:extLst>
                  <a:ext uri="{0D108BD9-81ED-4DB2-BD59-A6C34878D82A}">
                    <a16:rowId xmlns:a16="http://schemas.microsoft.com/office/drawing/2014/main" val="1928960428"/>
                  </a:ext>
                </a:extLst>
              </a:tr>
              <a:tr h="396972">
                <a:tc>
                  <a:txBody>
                    <a:bodyPr/>
                    <a:lstStyle/>
                    <a:p>
                      <a:pPr algn="l"/>
                      <a:r>
                        <a:rPr lang="en-US" sz="1800" b="0" i="0" kern="1200" smtClean="0">
                          <a:solidFill>
                            <a:schemeClr val="dk1"/>
                          </a:solidFill>
                          <a:effectLst/>
                          <a:latin typeface="+mn-lt"/>
                          <a:ea typeface="+mn-ea"/>
                          <a:cs typeface="+mn-cs"/>
                        </a:rPr>
                        <a:t>device_create();</a:t>
                      </a:r>
                      <a:r>
                        <a:rPr lang="en-US" smtClean="0"/>
                        <a:t> </a:t>
                      </a:r>
                      <a:endParaRPr lang="en-US">
                        <a:effectLst/>
                      </a:endParaRPr>
                    </a:p>
                  </a:txBody>
                  <a:tcPr/>
                </a:tc>
                <a:tc>
                  <a:txBody>
                    <a:bodyPr/>
                    <a:lstStyle/>
                    <a:p>
                      <a:pPr algn="l"/>
                      <a:r>
                        <a:rPr lang="en-US" sz="1800" b="0" i="0" kern="1200" smtClean="0">
                          <a:solidFill>
                            <a:schemeClr val="dk1"/>
                          </a:solidFill>
                          <a:effectLst/>
                          <a:latin typeface="+mn-lt"/>
                          <a:ea typeface="+mn-ea"/>
                          <a:cs typeface="+mn-cs"/>
                        </a:rPr>
                        <a:t>device_destroy();</a:t>
                      </a:r>
                      <a:r>
                        <a:rPr lang="en-US" smtClean="0"/>
                        <a:t> </a:t>
                      </a:r>
                      <a:endParaRPr lang="en-US"/>
                    </a:p>
                  </a:txBody>
                  <a:tcPr/>
                </a:tc>
                <a:extLst>
                  <a:ext uri="{0D108BD9-81ED-4DB2-BD59-A6C34878D82A}">
                    <a16:rowId xmlns:a16="http://schemas.microsoft.com/office/drawing/2014/main" val="960071131"/>
                  </a:ext>
                </a:extLst>
              </a:tr>
            </a:tbl>
          </a:graphicData>
        </a:graphic>
      </p:graphicFrame>
    </p:spTree>
    <p:extLst>
      <p:ext uri="{BB962C8B-B14F-4D97-AF65-F5344CB8AC3E}">
        <p14:creationId xmlns:p14="http://schemas.microsoft.com/office/powerpoint/2010/main" val="37673540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100" y="95416"/>
            <a:ext cx="7088227" cy="369332"/>
          </a:xfrm>
          <a:prstGeom prst="rect">
            <a:avLst/>
          </a:prstGeom>
          <a:noFill/>
        </p:spPr>
        <p:txBody>
          <a:bodyPr wrap="square" rtlCol="0">
            <a:spAutoFit/>
          </a:bodyPr>
          <a:lstStyle/>
          <a:p>
            <a:r>
              <a:rPr lang="en-US" b="1" smtClean="0"/>
              <a:t>DYNAMICALLY REGISTER A RANGE OF CHARACTER DEVICE NUMBERS </a:t>
            </a:r>
            <a:endParaRPr lang="en-US" b="1"/>
          </a:p>
        </p:txBody>
      </p:sp>
      <p:sp>
        <p:nvSpPr>
          <p:cNvPr id="3" name="TextBox 2"/>
          <p:cNvSpPr txBox="1"/>
          <p:nvPr/>
        </p:nvSpPr>
        <p:spPr>
          <a:xfrm>
            <a:off x="443345" y="1015999"/>
            <a:ext cx="10418618" cy="2031325"/>
          </a:xfrm>
          <a:prstGeom prst="rect">
            <a:avLst/>
          </a:prstGeom>
          <a:noFill/>
        </p:spPr>
        <p:txBody>
          <a:bodyPr wrap="square" rtlCol="0">
            <a:spAutoFit/>
          </a:bodyPr>
          <a:lstStyle/>
          <a:p>
            <a:r>
              <a:rPr lang="en-US" smtClean="0"/>
              <a:t>Prototype:</a:t>
            </a:r>
          </a:p>
          <a:p>
            <a:r>
              <a:rPr lang="en-US" smtClean="0">
                <a:solidFill>
                  <a:srgbClr val="FF0000"/>
                </a:solidFill>
              </a:rPr>
              <a:t>int alloc_chrdev_region(dev_t *dev, unsigned  base_minor, unsigned  count, const char *name)</a:t>
            </a:r>
          </a:p>
          <a:p>
            <a:endParaRPr lang="en-US" smtClean="0">
              <a:solidFill>
                <a:srgbClr val="FF0000"/>
              </a:solidFill>
            </a:endParaRPr>
          </a:p>
          <a:p>
            <a:pPr marL="285750" lvl="0" indent="-285750">
              <a:buFont typeface="Arial" panose="020B0604020202020204" pitchFamily="34" charset="0"/>
              <a:buChar char="•"/>
            </a:pPr>
            <a:r>
              <a:rPr lang="en-US" altLang="en-US" i="1">
                <a:solidFill>
                  <a:srgbClr val="000000"/>
                </a:solidFill>
                <a:latin typeface="Arial Unicode MS"/>
                <a:cs typeface="Times New Roman" panose="02020603050405020304" pitchFamily="18" charset="0"/>
              </a:rPr>
              <a:t>dev_t * dev</a:t>
            </a:r>
            <a:r>
              <a:rPr lang="en-US" altLang="en-US" sz="1400"/>
              <a:t> </a:t>
            </a:r>
            <a:r>
              <a:rPr lang="en-US" altLang="en-US" sz="1400" smtClean="0"/>
              <a:t>: </a:t>
            </a:r>
            <a:r>
              <a:rPr lang="en-US"/>
              <a:t>output parameter for first assigned </a:t>
            </a:r>
            <a:r>
              <a:rPr lang="en-US" smtClean="0"/>
              <a:t>number</a:t>
            </a:r>
          </a:p>
          <a:p>
            <a:pPr marL="285750" lvl="0" indent="-285750">
              <a:buFont typeface="Arial" panose="020B0604020202020204" pitchFamily="34" charset="0"/>
              <a:buChar char="•"/>
            </a:pPr>
            <a:r>
              <a:rPr lang="en-US"/>
              <a:t>unsigned </a:t>
            </a:r>
            <a:r>
              <a:rPr lang="en-US" smtClean="0"/>
              <a:t>baseminor: first </a:t>
            </a:r>
            <a:r>
              <a:rPr lang="en-US"/>
              <a:t>of the requested range of minor </a:t>
            </a:r>
            <a:r>
              <a:rPr lang="en-US" smtClean="0"/>
              <a:t>numbers</a:t>
            </a:r>
          </a:p>
          <a:p>
            <a:pPr marL="285750" lvl="0" indent="-285750">
              <a:buFont typeface="Arial" panose="020B0604020202020204" pitchFamily="34" charset="0"/>
              <a:buChar char="•"/>
            </a:pPr>
            <a:r>
              <a:rPr lang="en-US"/>
              <a:t>unsigned </a:t>
            </a:r>
            <a:r>
              <a:rPr lang="en-US" smtClean="0"/>
              <a:t>count:  the </a:t>
            </a:r>
            <a:r>
              <a:rPr lang="en-US"/>
              <a:t>number of minor numbers </a:t>
            </a:r>
            <a:r>
              <a:rPr lang="en-US" smtClean="0"/>
              <a:t>required</a:t>
            </a:r>
          </a:p>
          <a:p>
            <a:pPr marL="285750" lvl="0" indent="-285750">
              <a:buFont typeface="Arial" panose="020B0604020202020204" pitchFamily="34" charset="0"/>
              <a:buChar char="•"/>
            </a:pPr>
            <a:r>
              <a:rPr lang="en-US"/>
              <a:t>const char * </a:t>
            </a:r>
            <a:r>
              <a:rPr lang="en-US" smtClean="0"/>
              <a:t>name : </a:t>
            </a:r>
            <a:r>
              <a:rPr lang="en-US"/>
              <a:t>the name of the associated device or </a:t>
            </a:r>
            <a:r>
              <a:rPr lang="en-US" smtClean="0"/>
              <a:t>driver</a:t>
            </a:r>
            <a:endParaRPr lang="en-US"/>
          </a:p>
        </p:txBody>
      </p:sp>
      <p:pic>
        <p:nvPicPr>
          <p:cNvPr id="14" name="Picture 13"/>
          <p:cNvPicPr>
            <a:picLocks noChangeAspect="1"/>
          </p:cNvPicPr>
          <p:nvPr/>
        </p:nvPicPr>
        <p:blipFill>
          <a:blip r:embed="rId2"/>
          <a:stretch>
            <a:fillRect/>
          </a:stretch>
        </p:blipFill>
        <p:spPr>
          <a:xfrm>
            <a:off x="1815774" y="3482361"/>
            <a:ext cx="6820226" cy="2373032"/>
          </a:xfrm>
          <a:prstGeom prst="rect">
            <a:avLst/>
          </a:prstGeom>
        </p:spPr>
      </p:pic>
    </p:spTree>
    <p:extLst>
      <p:ext uri="{BB962C8B-B14F-4D97-AF65-F5344CB8AC3E}">
        <p14:creationId xmlns:p14="http://schemas.microsoft.com/office/powerpoint/2010/main" val="283703530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100" y="95416"/>
            <a:ext cx="7088227" cy="369332"/>
          </a:xfrm>
          <a:prstGeom prst="rect">
            <a:avLst/>
          </a:prstGeom>
          <a:noFill/>
        </p:spPr>
        <p:txBody>
          <a:bodyPr wrap="square" rtlCol="0">
            <a:spAutoFit/>
          </a:bodyPr>
          <a:lstStyle/>
          <a:p>
            <a:r>
              <a:rPr lang="en-US" b="1" smtClean="0"/>
              <a:t>INITIALIZE A CDEV STRUCTURE</a:t>
            </a:r>
            <a:endParaRPr lang="en-US" b="1"/>
          </a:p>
        </p:txBody>
      </p:sp>
      <p:sp>
        <p:nvSpPr>
          <p:cNvPr id="3" name="TextBox 2"/>
          <p:cNvSpPr txBox="1"/>
          <p:nvPr/>
        </p:nvSpPr>
        <p:spPr>
          <a:xfrm>
            <a:off x="443345" y="1015999"/>
            <a:ext cx="10418618" cy="1477328"/>
          </a:xfrm>
          <a:prstGeom prst="rect">
            <a:avLst/>
          </a:prstGeom>
          <a:noFill/>
        </p:spPr>
        <p:txBody>
          <a:bodyPr wrap="square" rtlCol="0">
            <a:spAutoFit/>
          </a:bodyPr>
          <a:lstStyle/>
          <a:p>
            <a:r>
              <a:rPr lang="en-US" smtClean="0"/>
              <a:t>Prototype:</a:t>
            </a:r>
          </a:p>
          <a:p>
            <a:r>
              <a:rPr lang="en-US">
                <a:solidFill>
                  <a:srgbClr val="FF0000"/>
                </a:solidFill>
              </a:rPr>
              <a:t>void cdev_init </a:t>
            </a:r>
            <a:r>
              <a:rPr lang="en-US" smtClean="0">
                <a:solidFill>
                  <a:srgbClr val="FF0000"/>
                </a:solidFill>
              </a:rPr>
              <a:t>(struct </a:t>
            </a:r>
            <a:r>
              <a:rPr lang="en-US">
                <a:solidFill>
                  <a:srgbClr val="FF0000"/>
                </a:solidFill>
              </a:rPr>
              <a:t>cdev * cdev, const struct file_operations * fops</a:t>
            </a:r>
            <a:r>
              <a:rPr lang="en-US" smtClean="0">
                <a:solidFill>
                  <a:srgbClr val="FF0000"/>
                </a:solidFill>
              </a:rPr>
              <a:t>);</a:t>
            </a:r>
          </a:p>
          <a:p>
            <a:endParaRPr lang="en-US">
              <a:solidFill>
                <a:srgbClr val="FF0000"/>
              </a:solidFill>
            </a:endParaRPr>
          </a:p>
          <a:p>
            <a:pPr marL="285750" lvl="0" indent="-285750">
              <a:buFont typeface="Arial" panose="020B0604020202020204" pitchFamily="34" charset="0"/>
              <a:buChar char="•"/>
            </a:pPr>
            <a:r>
              <a:rPr lang="en-US" altLang="en-US">
                <a:solidFill>
                  <a:srgbClr val="000000"/>
                </a:solidFill>
                <a:latin typeface="Times New Roman" panose="02020603050405020304" pitchFamily="18" charset="0"/>
                <a:cs typeface="Times New Roman" panose="02020603050405020304" pitchFamily="18" charset="0"/>
              </a:rPr>
              <a:t>struct cdev * cdev:  the structure to </a:t>
            </a:r>
            <a:r>
              <a:rPr lang="en-US" altLang="en-US" smtClean="0">
                <a:solidFill>
                  <a:srgbClr val="000000"/>
                </a:solidFill>
                <a:latin typeface="Times New Roman" panose="02020603050405020304" pitchFamily="18" charset="0"/>
                <a:cs typeface="Times New Roman" panose="02020603050405020304" pitchFamily="18" charset="0"/>
              </a:rPr>
              <a:t>initialize</a:t>
            </a:r>
          </a:p>
          <a:p>
            <a:pPr marL="285750" lvl="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const struct file_operations * fops : the file_operations for this device</a:t>
            </a:r>
          </a:p>
        </p:txBody>
      </p:sp>
      <p:pic>
        <p:nvPicPr>
          <p:cNvPr id="4" name="Picture 3"/>
          <p:cNvPicPr>
            <a:picLocks noChangeAspect="1"/>
          </p:cNvPicPr>
          <p:nvPr/>
        </p:nvPicPr>
        <p:blipFill>
          <a:blip r:embed="rId2"/>
          <a:stretch>
            <a:fillRect/>
          </a:stretch>
        </p:blipFill>
        <p:spPr>
          <a:xfrm>
            <a:off x="1255968" y="2842591"/>
            <a:ext cx="6687483" cy="2724530"/>
          </a:xfrm>
          <a:prstGeom prst="rect">
            <a:avLst/>
          </a:prstGeom>
        </p:spPr>
      </p:pic>
      <p:sp>
        <p:nvSpPr>
          <p:cNvPr id="6" name="TextBox 5"/>
          <p:cNvSpPr txBox="1"/>
          <p:nvPr/>
        </p:nvSpPr>
        <p:spPr>
          <a:xfrm>
            <a:off x="3020291" y="5726545"/>
            <a:ext cx="1995054" cy="369332"/>
          </a:xfrm>
          <a:prstGeom prst="rect">
            <a:avLst/>
          </a:prstGeom>
          <a:noFill/>
        </p:spPr>
        <p:txBody>
          <a:bodyPr wrap="square" rtlCol="0">
            <a:spAutoFit/>
          </a:bodyPr>
          <a:lstStyle/>
          <a:p>
            <a:r>
              <a:rPr lang="en-US" i="1" smtClean="0"/>
              <a:t>Cdev structure</a:t>
            </a:r>
            <a:endParaRPr lang="en-US" i="1"/>
          </a:p>
        </p:txBody>
      </p:sp>
      <p:cxnSp>
        <p:nvCxnSpPr>
          <p:cNvPr id="8" name="Straight Arrow Connector 7"/>
          <p:cNvCxnSpPr/>
          <p:nvPr/>
        </p:nvCxnSpPr>
        <p:spPr>
          <a:xfrm>
            <a:off x="5218545" y="3713018"/>
            <a:ext cx="3306619"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663708" y="3281526"/>
            <a:ext cx="3426691" cy="923330"/>
          </a:xfrm>
          <a:prstGeom prst="rect">
            <a:avLst/>
          </a:prstGeom>
          <a:noFill/>
        </p:spPr>
        <p:txBody>
          <a:bodyPr wrap="square" rtlCol="0">
            <a:spAutoFit/>
          </a:bodyPr>
          <a:lstStyle/>
          <a:p>
            <a:r>
              <a:rPr lang="en-US" smtClean="0"/>
              <a:t>Pointer to the module that own the this structure. It usually initialized </a:t>
            </a:r>
            <a:r>
              <a:rPr lang="en-US" b="1" smtClean="0"/>
              <a:t>THIS_MODULE</a:t>
            </a:r>
            <a:r>
              <a:rPr lang="en-US" smtClean="0"/>
              <a:t> </a:t>
            </a:r>
            <a:endParaRPr lang="en-US"/>
          </a:p>
        </p:txBody>
      </p:sp>
      <p:cxnSp>
        <p:nvCxnSpPr>
          <p:cNvPr id="11" name="Elbow Connector 10"/>
          <p:cNvCxnSpPr/>
          <p:nvPr/>
        </p:nvCxnSpPr>
        <p:spPr>
          <a:xfrm rot="16200000" flipH="1">
            <a:off x="6305094" y="4272853"/>
            <a:ext cx="1706356" cy="1570362"/>
          </a:xfrm>
          <a:prstGeom prst="bentConnector3">
            <a:avLst>
              <a:gd name="adj1" fmla="val 10034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943451" y="5634182"/>
            <a:ext cx="3675894" cy="646331"/>
          </a:xfrm>
          <a:prstGeom prst="rect">
            <a:avLst/>
          </a:prstGeom>
          <a:noFill/>
        </p:spPr>
        <p:txBody>
          <a:bodyPr wrap="square" rtlCol="0">
            <a:spAutoFit/>
          </a:bodyPr>
          <a:lstStyle/>
          <a:p>
            <a:r>
              <a:rPr lang="en-US" smtClean="0"/>
              <a:t>Pointer to file operation structure of the driver</a:t>
            </a:r>
            <a:endParaRPr lang="en-US"/>
          </a:p>
        </p:txBody>
      </p:sp>
    </p:spTree>
    <p:extLst>
      <p:ext uri="{BB962C8B-B14F-4D97-AF65-F5344CB8AC3E}">
        <p14:creationId xmlns:p14="http://schemas.microsoft.com/office/powerpoint/2010/main" val="71345614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100" y="95416"/>
            <a:ext cx="7088227" cy="369332"/>
          </a:xfrm>
          <a:prstGeom prst="rect">
            <a:avLst/>
          </a:prstGeom>
          <a:noFill/>
        </p:spPr>
        <p:txBody>
          <a:bodyPr wrap="square" rtlCol="0">
            <a:spAutoFit/>
          </a:bodyPr>
          <a:lstStyle/>
          <a:p>
            <a:r>
              <a:rPr lang="en-US" b="1" smtClean="0"/>
              <a:t>INITIALIZE A CDEV STRUCTURE</a:t>
            </a:r>
            <a:endParaRPr lang="en-US" b="1"/>
          </a:p>
        </p:txBody>
      </p:sp>
      <p:sp>
        <p:nvSpPr>
          <p:cNvPr id="3" name="TextBox 2"/>
          <p:cNvSpPr txBox="1"/>
          <p:nvPr/>
        </p:nvSpPr>
        <p:spPr>
          <a:xfrm>
            <a:off x="415636" y="1015999"/>
            <a:ext cx="10418618" cy="1754326"/>
          </a:xfrm>
          <a:prstGeom prst="rect">
            <a:avLst/>
          </a:prstGeom>
          <a:noFill/>
        </p:spPr>
        <p:txBody>
          <a:bodyPr wrap="square" rtlCol="0">
            <a:spAutoFit/>
          </a:bodyPr>
          <a:lstStyle/>
          <a:p>
            <a:r>
              <a:rPr lang="en-US" smtClean="0"/>
              <a:t>Prototype:</a:t>
            </a:r>
          </a:p>
          <a:p>
            <a:r>
              <a:rPr lang="en-US">
                <a:solidFill>
                  <a:srgbClr val="FF0000"/>
                </a:solidFill>
              </a:rPr>
              <a:t>int cdev_add </a:t>
            </a:r>
            <a:r>
              <a:rPr lang="en-US" smtClean="0">
                <a:solidFill>
                  <a:srgbClr val="FF0000"/>
                </a:solidFill>
              </a:rPr>
              <a:t>(struct </a:t>
            </a:r>
            <a:r>
              <a:rPr lang="en-US">
                <a:solidFill>
                  <a:srgbClr val="FF0000"/>
                </a:solidFill>
              </a:rPr>
              <a:t>cdev * p, dev_t dev, unsigned count</a:t>
            </a:r>
            <a:r>
              <a:rPr lang="en-US" smtClean="0">
                <a:solidFill>
                  <a:srgbClr val="FF0000"/>
                </a:solidFill>
              </a:rPr>
              <a:t>);</a:t>
            </a:r>
          </a:p>
          <a:p>
            <a:endParaRPr lang="en-US">
              <a:solidFill>
                <a:srgbClr val="FF0000"/>
              </a:solidFill>
            </a:endParaRPr>
          </a:p>
          <a:p>
            <a:pPr marL="285750" indent="-285750">
              <a:buFont typeface="Arial" panose="020B0604020202020204" pitchFamily="34" charset="0"/>
              <a:buChar char="•"/>
            </a:pPr>
            <a:r>
              <a:rPr lang="en-US"/>
              <a:t>struct cdev * p: the cdev structure for the </a:t>
            </a:r>
            <a:r>
              <a:rPr lang="en-US" smtClean="0"/>
              <a:t>device</a:t>
            </a:r>
          </a:p>
          <a:p>
            <a:pPr marL="285750" indent="-285750">
              <a:buFont typeface="Arial" panose="020B0604020202020204" pitchFamily="34" charset="0"/>
              <a:buChar char="•"/>
            </a:pPr>
            <a:r>
              <a:rPr lang="en-US"/>
              <a:t>dev_t dev : the first device number for which this device is </a:t>
            </a:r>
            <a:r>
              <a:rPr lang="en-US" smtClean="0"/>
              <a:t>responsible</a:t>
            </a:r>
          </a:p>
          <a:p>
            <a:pPr marL="285750" indent="-285750">
              <a:buFont typeface="Arial" panose="020B0604020202020204" pitchFamily="34" charset="0"/>
              <a:buChar char="•"/>
            </a:pPr>
            <a:r>
              <a:rPr lang="en-US"/>
              <a:t>unsigned count : the number of consecutive minor numbers corresponding to this device</a:t>
            </a:r>
          </a:p>
        </p:txBody>
      </p:sp>
    </p:spTree>
    <p:extLst>
      <p:ext uri="{BB962C8B-B14F-4D97-AF65-F5344CB8AC3E}">
        <p14:creationId xmlns:p14="http://schemas.microsoft.com/office/powerpoint/2010/main" val="18216614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100" y="95416"/>
            <a:ext cx="7088227" cy="369332"/>
          </a:xfrm>
          <a:prstGeom prst="rect">
            <a:avLst/>
          </a:prstGeom>
          <a:noFill/>
        </p:spPr>
        <p:txBody>
          <a:bodyPr wrap="square" rtlCol="0">
            <a:spAutoFit/>
          </a:bodyPr>
          <a:lstStyle/>
          <a:p>
            <a:r>
              <a:rPr lang="en-US" b="1" smtClean="0"/>
              <a:t>DYNAMIC CREATE DEVICE FILE IN LINUX</a:t>
            </a:r>
            <a:endParaRPr lang="en-US" b="1"/>
          </a:p>
        </p:txBody>
      </p:sp>
      <p:sp>
        <p:nvSpPr>
          <p:cNvPr id="3" name="TextBox 2"/>
          <p:cNvSpPr txBox="1"/>
          <p:nvPr/>
        </p:nvSpPr>
        <p:spPr>
          <a:xfrm>
            <a:off x="310100" y="1043708"/>
            <a:ext cx="10418618" cy="355481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t>In Linux, you can create a device file dynamically(on demand), you dont have to manually create the device files under </a:t>
            </a:r>
            <a:r>
              <a:rPr lang="en-US">
                <a:solidFill>
                  <a:srgbClr val="FF0000"/>
                </a:solidFill>
              </a:rPr>
              <a:t>/dev </a:t>
            </a:r>
            <a:r>
              <a:rPr lang="en-US"/>
              <a:t>directory to access your hardware</a:t>
            </a:r>
            <a:r>
              <a:rPr lang="en-US" smtClean="0"/>
              <a:t>.</a:t>
            </a:r>
          </a:p>
          <a:p>
            <a:pPr marL="285750" indent="-285750">
              <a:lnSpc>
                <a:spcPct val="150000"/>
              </a:lnSpc>
              <a:buFont typeface="Arial" panose="020B0604020202020204" pitchFamily="34" charset="0"/>
              <a:buChar char="•"/>
            </a:pPr>
            <a:r>
              <a:rPr lang="en-US"/>
              <a:t>User-level program such as </a:t>
            </a:r>
            <a:r>
              <a:rPr lang="en-US">
                <a:solidFill>
                  <a:srgbClr val="FF0000"/>
                </a:solidFill>
              </a:rPr>
              <a:t>udevd</a:t>
            </a:r>
            <a:r>
              <a:rPr lang="en-US"/>
              <a:t> can populate /dev directory with device files </a:t>
            </a:r>
            <a:r>
              <a:rPr lang="en-US" smtClean="0"/>
              <a:t>dynamically</a:t>
            </a:r>
          </a:p>
          <a:p>
            <a:pPr marL="285750" indent="-285750">
              <a:lnSpc>
                <a:spcPct val="150000"/>
              </a:lnSpc>
              <a:buFont typeface="Arial" panose="020B0604020202020204" pitchFamily="34" charset="0"/>
              <a:buChar char="•"/>
            </a:pPr>
            <a:r>
              <a:rPr lang="en-US">
                <a:solidFill>
                  <a:srgbClr val="FF0000"/>
                </a:solidFill>
              </a:rPr>
              <a:t>udev</a:t>
            </a:r>
            <a:r>
              <a:rPr lang="en-US"/>
              <a:t> program listens to the </a:t>
            </a:r>
            <a:r>
              <a:rPr lang="en-US">
                <a:solidFill>
                  <a:srgbClr val="FF0000"/>
                </a:solidFill>
              </a:rPr>
              <a:t>uevents</a:t>
            </a:r>
            <a:r>
              <a:rPr lang="en-US"/>
              <a:t> generated by hot plug events or kernel modules. When </a:t>
            </a:r>
            <a:r>
              <a:rPr lang="en-US">
                <a:solidFill>
                  <a:srgbClr val="FF0000"/>
                </a:solidFill>
              </a:rPr>
              <a:t>udev</a:t>
            </a:r>
            <a:r>
              <a:rPr lang="en-US"/>
              <a:t> receives the </a:t>
            </a:r>
            <a:r>
              <a:rPr lang="en-US">
                <a:solidFill>
                  <a:srgbClr val="FF0000"/>
                </a:solidFill>
              </a:rPr>
              <a:t>uevents</a:t>
            </a:r>
            <a:r>
              <a:rPr lang="en-US"/>
              <a:t>, it scans the subdirectories of </a:t>
            </a:r>
            <a:r>
              <a:rPr lang="en-US">
                <a:solidFill>
                  <a:srgbClr val="FF0000"/>
                </a:solidFill>
              </a:rPr>
              <a:t>/sys/class </a:t>
            </a:r>
            <a:r>
              <a:rPr lang="en-US"/>
              <a:t>looking for the </a:t>
            </a:r>
            <a:r>
              <a:rPr lang="en-US">
                <a:solidFill>
                  <a:srgbClr val="FF0000"/>
                </a:solidFill>
              </a:rPr>
              <a:t>‘dev’ </a:t>
            </a:r>
            <a:r>
              <a:rPr lang="en-US"/>
              <a:t>files to create device </a:t>
            </a:r>
            <a:r>
              <a:rPr lang="en-US" smtClean="0"/>
              <a:t>files</a:t>
            </a:r>
          </a:p>
          <a:p>
            <a:pPr marL="285750" indent="-285750">
              <a:lnSpc>
                <a:spcPct val="150000"/>
              </a:lnSpc>
              <a:buFont typeface="Arial" panose="020B0604020202020204" pitchFamily="34" charset="0"/>
              <a:buChar char="•"/>
            </a:pPr>
            <a:r>
              <a:rPr lang="en-US"/>
              <a:t>For each such 'dev' file, which represents a combination of major and minor number for a device, the </a:t>
            </a:r>
            <a:r>
              <a:rPr lang="en-US">
                <a:solidFill>
                  <a:srgbClr val="FF0000"/>
                </a:solidFill>
              </a:rPr>
              <a:t>udev</a:t>
            </a:r>
            <a:r>
              <a:rPr lang="en-US"/>
              <a:t> program creates a corresponding device file in </a:t>
            </a:r>
            <a:r>
              <a:rPr lang="en-US">
                <a:solidFill>
                  <a:srgbClr val="FF0000"/>
                </a:solidFill>
              </a:rPr>
              <a:t>/dev </a:t>
            </a:r>
            <a:r>
              <a:rPr lang="en-US"/>
              <a:t>directory</a:t>
            </a:r>
          </a:p>
          <a:p>
            <a:pPr marL="285750" indent="-285750">
              <a:buFont typeface="Arial" panose="020B0604020202020204" pitchFamily="34" charset="0"/>
              <a:buChar char="•"/>
            </a:pPr>
            <a:endParaRPr lang="en-US"/>
          </a:p>
          <a:p>
            <a:endParaRPr lang="en-US"/>
          </a:p>
        </p:txBody>
      </p:sp>
    </p:spTree>
    <p:extLst>
      <p:ext uri="{BB962C8B-B14F-4D97-AF65-F5344CB8AC3E}">
        <p14:creationId xmlns:p14="http://schemas.microsoft.com/office/powerpoint/2010/main" val="157448174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100" y="95416"/>
            <a:ext cx="1537173" cy="369332"/>
          </a:xfrm>
          <a:prstGeom prst="rect">
            <a:avLst/>
          </a:prstGeom>
          <a:noFill/>
        </p:spPr>
        <p:txBody>
          <a:bodyPr wrap="square" rtlCol="0">
            <a:spAutoFit/>
          </a:bodyPr>
          <a:lstStyle/>
          <a:p>
            <a:r>
              <a:rPr lang="en-US" b="1" smtClean="0"/>
              <a:t>class_create</a:t>
            </a:r>
            <a:endParaRPr lang="en-US" b="1"/>
          </a:p>
        </p:txBody>
      </p:sp>
      <p:sp>
        <p:nvSpPr>
          <p:cNvPr id="3" name="TextBox 2"/>
          <p:cNvSpPr txBox="1"/>
          <p:nvPr/>
        </p:nvSpPr>
        <p:spPr>
          <a:xfrm>
            <a:off x="1085955" y="979053"/>
            <a:ext cx="8418264" cy="2031325"/>
          </a:xfrm>
          <a:prstGeom prst="rect">
            <a:avLst/>
          </a:prstGeom>
          <a:noFill/>
        </p:spPr>
        <p:txBody>
          <a:bodyPr wrap="square" rtlCol="0">
            <a:spAutoFit/>
          </a:bodyPr>
          <a:lstStyle/>
          <a:p>
            <a:r>
              <a:rPr lang="en-US" b="1"/>
              <a:t>c</a:t>
            </a:r>
            <a:r>
              <a:rPr lang="en-US" b="1" smtClean="0"/>
              <a:t>lass_create</a:t>
            </a:r>
            <a:r>
              <a:rPr lang="en-US" smtClean="0"/>
              <a:t>: </a:t>
            </a:r>
          </a:p>
          <a:p>
            <a:pPr marL="285750" indent="-285750">
              <a:buFont typeface="Arial" panose="020B0604020202020204" pitchFamily="34" charset="0"/>
              <a:buChar char="•"/>
            </a:pPr>
            <a:r>
              <a:rPr lang="en-US"/>
              <a:t>Create a directory in sysfs : /sys/class/&lt;your_class_name&gt;</a:t>
            </a:r>
            <a:endParaRPr lang="en-US" smtClean="0"/>
          </a:p>
          <a:p>
            <a:pPr marL="285750" indent="-285750">
              <a:buFont typeface="Arial" panose="020B0604020202020204" pitchFamily="34" charset="0"/>
              <a:buChar char="•"/>
            </a:pPr>
            <a:r>
              <a:rPr lang="en-US" b="1" smtClean="0">
                <a:solidFill>
                  <a:schemeClr val="tx1">
                    <a:lumMod val="95000"/>
                    <a:lumOff val="5000"/>
                  </a:schemeClr>
                </a:solidFill>
              </a:rPr>
              <a:t>Prototype</a:t>
            </a:r>
            <a:r>
              <a:rPr lang="en-US" b="1" smtClean="0">
                <a:solidFill>
                  <a:srgbClr val="FF0000"/>
                </a:solidFill>
              </a:rPr>
              <a:t>: struct </a:t>
            </a:r>
            <a:r>
              <a:rPr lang="en-US" b="1">
                <a:solidFill>
                  <a:srgbClr val="FF0000"/>
                </a:solidFill>
              </a:rPr>
              <a:t>class * class_create </a:t>
            </a:r>
            <a:r>
              <a:rPr lang="en-US" b="1" smtClean="0">
                <a:solidFill>
                  <a:srgbClr val="FF0000"/>
                </a:solidFill>
              </a:rPr>
              <a:t>(struct </a:t>
            </a:r>
            <a:r>
              <a:rPr lang="en-US" b="1">
                <a:solidFill>
                  <a:srgbClr val="FF0000"/>
                </a:solidFill>
              </a:rPr>
              <a:t>module *  owner, const char *  name</a:t>
            </a:r>
            <a:r>
              <a:rPr lang="en-US" b="1" smtClean="0">
                <a:solidFill>
                  <a:srgbClr val="FF0000"/>
                </a:solidFill>
              </a:rPr>
              <a:t>);</a:t>
            </a:r>
            <a:endParaRPr lang="en-US" b="1">
              <a:solidFill>
                <a:srgbClr val="FF0000"/>
              </a:solidFill>
            </a:endParaRPr>
          </a:p>
          <a:p>
            <a:pPr marL="742950" lvl="1" indent="-285750">
              <a:buFont typeface="Wingdings" panose="05000000000000000000" pitchFamily="2" charset="2"/>
              <a:buChar char="§"/>
            </a:pPr>
            <a:r>
              <a:rPr lang="en-US"/>
              <a:t>Create a directory in sysfs : /sys/class/&lt;your_class_name&gt; </a:t>
            </a:r>
            <a:endParaRPr lang="en-US" smtClean="0"/>
          </a:p>
          <a:p>
            <a:pPr marL="742950" lvl="1" indent="-285750">
              <a:buFont typeface="Wingdings" panose="05000000000000000000" pitchFamily="2" charset="2"/>
              <a:buChar char="§"/>
            </a:pPr>
            <a:r>
              <a:rPr lang="en-US" smtClean="0"/>
              <a:t>Owner: </a:t>
            </a:r>
            <a:r>
              <a:rPr lang="en-US"/>
              <a:t>pointer to the module that is to “own” this struct </a:t>
            </a:r>
            <a:r>
              <a:rPr lang="en-US" smtClean="0"/>
              <a:t>class</a:t>
            </a:r>
          </a:p>
          <a:p>
            <a:pPr marL="742950" lvl="1" indent="-285750">
              <a:buFont typeface="Wingdings" panose="05000000000000000000" pitchFamily="2" charset="2"/>
              <a:buChar char="§"/>
            </a:pPr>
            <a:r>
              <a:rPr lang="en-US" smtClean="0"/>
              <a:t>Name: </a:t>
            </a:r>
            <a:r>
              <a:rPr lang="en-US"/>
              <a:t>pointer to a string for the name of this class.</a:t>
            </a:r>
            <a:endParaRPr lang="en-US" smtClean="0"/>
          </a:p>
          <a:p>
            <a:pPr marL="285750" indent="-285750">
              <a:buFont typeface="Arial" panose="020B0604020202020204" pitchFamily="34" charset="0"/>
              <a:buChar char="•"/>
            </a:pPr>
            <a:endParaRPr lang="en-US" smtClean="0"/>
          </a:p>
        </p:txBody>
      </p:sp>
    </p:spTree>
    <p:extLst>
      <p:ext uri="{BB962C8B-B14F-4D97-AF65-F5344CB8AC3E}">
        <p14:creationId xmlns:p14="http://schemas.microsoft.com/office/powerpoint/2010/main" val="33091709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5171" y="87464"/>
            <a:ext cx="3697919" cy="369332"/>
          </a:xfrm>
          <a:prstGeom prst="rect">
            <a:avLst/>
          </a:prstGeom>
          <a:noFill/>
        </p:spPr>
        <p:txBody>
          <a:bodyPr wrap="square" rtlCol="0">
            <a:spAutoFit/>
          </a:bodyPr>
          <a:lstStyle/>
          <a:p>
            <a:r>
              <a:rPr lang="en-US" b="1" smtClean="0"/>
              <a:t>1. USER SPACE AND KERNEL SPACE</a:t>
            </a:r>
            <a:endParaRPr lang="en-US" b="1"/>
          </a:p>
        </p:txBody>
      </p:sp>
      <p:sp>
        <p:nvSpPr>
          <p:cNvPr id="5" name="TextBox 4"/>
          <p:cNvSpPr txBox="1"/>
          <p:nvPr/>
        </p:nvSpPr>
        <p:spPr>
          <a:xfrm>
            <a:off x="204236" y="878540"/>
            <a:ext cx="10814745" cy="1477328"/>
          </a:xfrm>
          <a:prstGeom prst="rect">
            <a:avLst/>
          </a:prstGeom>
          <a:noFill/>
        </p:spPr>
        <p:txBody>
          <a:bodyPr wrap="square" rtlCol="0">
            <a:spAutoFit/>
          </a:bodyPr>
          <a:lstStyle/>
          <a:p>
            <a:pPr marL="285750" indent="-285750" algn="just">
              <a:buFont typeface="Arial" panose="020B0604020202020204" pitchFamily="34" charset="0"/>
              <a:buChar char="•"/>
            </a:pPr>
            <a:r>
              <a:rPr lang="en-US" b="1" smtClean="0"/>
              <a:t>Kernel space</a:t>
            </a:r>
            <a:r>
              <a:rPr lang="en-US" smtClean="0"/>
              <a:t>: the </a:t>
            </a:r>
            <a:r>
              <a:rPr lang="en-US"/>
              <a:t>kernel can access the whole system memory, since it runs with the highest priority on the system. In kernel mode, the CPU can access the whole memory (both kernel space and user space</a:t>
            </a:r>
            <a:r>
              <a:rPr lang="en-US" smtClean="0"/>
              <a:t>).</a:t>
            </a:r>
          </a:p>
          <a:p>
            <a:pPr marL="285750" indent="-285750" algn="just">
              <a:buFont typeface="Arial" panose="020B0604020202020204" pitchFamily="34" charset="0"/>
              <a:buChar char="•"/>
            </a:pPr>
            <a:endParaRPr lang="en-US"/>
          </a:p>
          <a:p>
            <a:pPr marL="285750" indent="-285750" algn="just">
              <a:buFont typeface="Arial" panose="020B0604020202020204" pitchFamily="34" charset="0"/>
              <a:buChar char="•"/>
            </a:pPr>
            <a:r>
              <a:rPr lang="en-US" b="1" smtClean="0"/>
              <a:t>User space</a:t>
            </a:r>
            <a:r>
              <a:rPr lang="en-US" smtClean="0"/>
              <a:t>: This </a:t>
            </a:r>
            <a:r>
              <a:rPr lang="en-US"/>
              <a:t>is a set of addresses (locations) where normal programs (such as gedit and so on) are restricted to run. </a:t>
            </a:r>
          </a:p>
        </p:txBody>
      </p:sp>
    </p:spTree>
    <p:extLst>
      <p:ext uri="{BB962C8B-B14F-4D97-AF65-F5344CB8AC3E}">
        <p14:creationId xmlns:p14="http://schemas.microsoft.com/office/powerpoint/2010/main" val="33060216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101" y="95415"/>
            <a:ext cx="1925100" cy="375639"/>
          </a:xfrm>
          <a:prstGeom prst="rect">
            <a:avLst/>
          </a:prstGeom>
          <a:noFill/>
        </p:spPr>
        <p:txBody>
          <a:bodyPr wrap="square" rtlCol="0">
            <a:spAutoFit/>
          </a:bodyPr>
          <a:lstStyle/>
          <a:p>
            <a:r>
              <a:rPr lang="en-US" b="1"/>
              <a:t>device_create</a:t>
            </a:r>
          </a:p>
        </p:txBody>
      </p:sp>
      <p:sp>
        <p:nvSpPr>
          <p:cNvPr id="3" name="TextBox 2"/>
          <p:cNvSpPr txBox="1"/>
          <p:nvPr/>
        </p:nvSpPr>
        <p:spPr>
          <a:xfrm>
            <a:off x="101600" y="723367"/>
            <a:ext cx="12090400" cy="2446824"/>
          </a:xfrm>
          <a:prstGeom prst="rect">
            <a:avLst/>
          </a:prstGeom>
          <a:noFill/>
        </p:spPr>
        <p:txBody>
          <a:bodyPr wrap="square" rtlCol="0">
            <a:spAutoFit/>
          </a:bodyPr>
          <a:lstStyle/>
          <a:p>
            <a:pPr marL="285750" indent="-285750">
              <a:buFont typeface="Arial" panose="020B0604020202020204" pitchFamily="34" charset="0"/>
              <a:buChar char="•"/>
            </a:pPr>
            <a:r>
              <a:rPr lang="en-US" sz="1700">
                <a:solidFill>
                  <a:schemeClr val="tx1">
                    <a:lumMod val="95000"/>
                    <a:lumOff val="5000"/>
                  </a:schemeClr>
                </a:solidFill>
              </a:rPr>
              <a:t>This function creates a subdirectory under /sys/class/&lt;your_class_name&gt; with your device name.</a:t>
            </a:r>
          </a:p>
          <a:p>
            <a:pPr marL="285750" indent="-285750">
              <a:buFont typeface="Arial" panose="020B0604020202020204" pitchFamily="34" charset="0"/>
              <a:buChar char="•"/>
            </a:pPr>
            <a:r>
              <a:rPr lang="en-US" sz="1700">
                <a:solidFill>
                  <a:schemeClr val="tx1">
                    <a:lumMod val="95000"/>
                    <a:lumOff val="5000"/>
                  </a:schemeClr>
                </a:solidFill>
              </a:rPr>
              <a:t>This function also populates sysfs entry with dev file which consists of the major and minor numbers, separated by a : </a:t>
            </a:r>
            <a:r>
              <a:rPr lang="en-US" sz="1700" smtClean="0">
                <a:solidFill>
                  <a:schemeClr val="tx1">
                    <a:lumMod val="95000"/>
                    <a:lumOff val="5000"/>
                  </a:schemeClr>
                </a:solidFill>
              </a:rPr>
              <a:t>character</a:t>
            </a:r>
          </a:p>
          <a:p>
            <a:endParaRPr lang="en-US" sz="1700">
              <a:solidFill>
                <a:schemeClr val="tx1">
                  <a:lumMod val="95000"/>
                  <a:lumOff val="5000"/>
                </a:schemeClr>
              </a:solidFill>
            </a:endParaRPr>
          </a:p>
          <a:p>
            <a:pPr marL="285750" indent="-285750">
              <a:buFont typeface="Arial" panose="020B0604020202020204" pitchFamily="34" charset="0"/>
              <a:buChar char="•"/>
            </a:pPr>
            <a:r>
              <a:rPr lang="en-US" sz="1700" b="1" smtClean="0">
                <a:solidFill>
                  <a:schemeClr val="tx1">
                    <a:lumMod val="95000"/>
                    <a:lumOff val="5000"/>
                  </a:schemeClr>
                </a:solidFill>
              </a:rPr>
              <a:t>Prototype</a:t>
            </a:r>
            <a:r>
              <a:rPr lang="en-US" sz="1700" smtClean="0">
                <a:solidFill>
                  <a:srgbClr val="FF0000"/>
                </a:solidFill>
              </a:rPr>
              <a:t>: struct </a:t>
            </a:r>
            <a:r>
              <a:rPr lang="en-US" sz="1700">
                <a:solidFill>
                  <a:srgbClr val="FF0000"/>
                </a:solidFill>
              </a:rPr>
              <a:t>device * device_create(struct class * class, struct device * parent, dev_t devt, void * drvdata, const char * fmt, </a:t>
            </a:r>
            <a:r>
              <a:rPr lang="en-US" sz="1700" smtClean="0">
                <a:solidFill>
                  <a:srgbClr val="FF0000"/>
                </a:solidFill>
              </a:rPr>
              <a:t>...);</a:t>
            </a:r>
            <a:endParaRPr lang="en-US" sz="1700"/>
          </a:p>
          <a:p>
            <a:pPr marL="742950" lvl="1" indent="-285750">
              <a:buFont typeface="Wingdings" panose="05000000000000000000" pitchFamily="2" charset="2"/>
              <a:buChar char="§"/>
            </a:pPr>
            <a:r>
              <a:rPr lang="en-US" sz="1700"/>
              <a:t>Class: pointer to the struct class that this device should be registered to</a:t>
            </a:r>
          </a:p>
          <a:p>
            <a:pPr marL="742950" lvl="1" indent="-285750">
              <a:buFont typeface="Wingdings" panose="05000000000000000000" pitchFamily="2" charset="2"/>
              <a:buChar char="§"/>
            </a:pPr>
            <a:r>
              <a:rPr lang="en-US" sz="1700"/>
              <a:t>Parent: pointer to the parent struct device of this new device, if any</a:t>
            </a:r>
          </a:p>
          <a:p>
            <a:pPr marL="742950" lvl="1" indent="-285750">
              <a:buFont typeface="Wingdings" panose="05000000000000000000" pitchFamily="2" charset="2"/>
              <a:buChar char="§"/>
            </a:pPr>
            <a:r>
              <a:rPr lang="en-US" sz="1700"/>
              <a:t>Devt: the dev_t for the char device to be added</a:t>
            </a:r>
          </a:p>
          <a:p>
            <a:pPr marL="742950" lvl="1" indent="-285750">
              <a:buFont typeface="Wingdings" panose="05000000000000000000" pitchFamily="2" charset="2"/>
              <a:buChar char="§"/>
            </a:pPr>
            <a:r>
              <a:rPr lang="en-US" sz="1700"/>
              <a:t>Drvdata: the data to be added to the device for callbacks</a:t>
            </a:r>
          </a:p>
          <a:p>
            <a:pPr marL="742950" lvl="1" indent="-285750">
              <a:buFont typeface="Wingdings" panose="05000000000000000000" pitchFamily="2" charset="2"/>
              <a:buChar char="§"/>
            </a:pPr>
            <a:r>
              <a:rPr lang="en-US" sz="1700"/>
              <a:t>Fmt : string for the device's name</a:t>
            </a:r>
            <a:endParaRPr lang="en-US" sz="1700" smtClean="0"/>
          </a:p>
        </p:txBody>
      </p:sp>
    </p:spTree>
    <p:extLst>
      <p:ext uri="{BB962C8B-B14F-4D97-AF65-F5344CB8AC3E}">
        <p14:creationId xmlns:p14="http://schemas.microsoft.com/office/powerpoint/2010/main" val="417774204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79791" y="5061088"/>
            <a:ext cx="2382981" cy="674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a:t>
            </a:r>
            <a:r>
              <a:rPr lang="en-US" smtClean="0"/>
              <a:t>lass_create</a:t>
            </a:r>
            <a:endParaRPr lang="en-US"/>
          </a:p>
        </p:txBody>
      </p:sp>
      <p:sp>
        <p:nvSpPr>
          <p:cNvPr id="6" name="Rectangle 5"/>
          <p:cNvSpPr/>
          <p:nvPr/>
        </p:nvSpPr>
        <p:spPr>
          <a:xfrm>
            <a:off x="4568404" y="5061088"/>
            <a:ext cx="2382981" cy="674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device_create</a:t>
            </a:r>
            <a:endParaRPr lang="en-US"/>
          </a:p>
        </p:txBody>
      </p:sp>
      <p:cxnSp>
        <p:nvCxnSpPr>
          <p:cNvPr id="7" name="Straight Connector 6"/>
          <p:cNvCxnSpPr/>
          <p:nvPr/>
        </p:nvCxnSpPr>
        <p:spPr>
          <a:xfrm>
            <a:off x="0" y="3919425"/>
            <a:ext cx="12108873" cy="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119750" y="635267"/>
            <a:ext cx="6851611" cy="3205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/sys/class/”you_class_name”/”your device”/dev</a:t>
            </a:r>
            <a:endParaRPr lang="en-US"/>
          </a:p>
        </p:txBody>
      </p:sp>
      <p:sp>
        <p:nvSpPr>
          <p:cNvPr id="9" name="Rectangle 8"/>
          <p:cNvSpPr/>
          <p:nvPr/>
        </p:nvSpPr>
        <p:spPr>
          <a:xfrm>
            <a:off x="1119751" y="1657884"/>
            <a:ext cx="2954956" cy="373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/sys/class/”you_class_name”</a:t>
            </a:r>
            <a:endParaRPr lang="en-US"/>
          </a:p>
        </p:txBody>
      </p:sp>
      <p:cxnSp>
        <p:nvCxnSpPr>
          <p:cNvPr id="13" name="Straight Arrow Connector 12"/>
          <p:cNvCxnSpPr>
            <a:stCxn id="2" idx="0"/>
            <a:endCxn id="9" idx="2"/>
          </p:cNvCxnSpPr>
          <p:nvPr/>
        </p:nvCxnSpPr>
        <p:spPr>
          <a:xfrm flipV="1">
            <a:off x="2571282" y="2030931"/>
            <a:ext cx="25947" cy="30301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0"/>
          </p:cNvCxnSpPr>
          <p:nvPr/>
        </p:nvCxnSpPr>
        <p:spPr>
          <a:xfrm flipV="1">
            <a:off x="5759895" y="997485"/>
            <a:ext cx="27252" cy="406360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9417020" y="593575"/>
            <a:ext cx="2387065" cy="362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/dev/”your_device”</a:t>
            </a:r>
            <a:endParaRPr lang="en-US"/>
          </a:p>
        </p:txBody>
      </p:sp>
      <p:sp>
        <p:nvSpPr>
          <p:cNvPr id="17" name="Rectangle 16"/>
          <p:cNvSpPr/>
          <p:nvPr/>
        </p:nvSpPr>
        <p:spPr>
          <a:xfrm>
            <a:off x="8389648" y="2030931"/>
            <a:ext cx="2035184" cy="4042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u</a:t>
            </a:r>
            <a:r>
              <a:rPr lang="en-US" smtClean="0"/>
              <a:t>dev</a:t>
            </a:r>
            <a:endParaRPr lang="en-US"/>
          </a:p>
        </p:txBody>
      </p:sp>
      <p:cxnSp>
        <p:nvCxnSpPr>
          <p:cNvPr id="19" name="Straight Arrow Connector 18"/>
          <p:cNvCxnSpPr>
            <a:stCxn id="17" idx="0"/>
          </p:cNvCxnSpPr>
          <p:nvPr/>
        </p:nvCxnSpPr>
        <p:spPr>
          <a:xfrm flipH="1" flipV="1">
            <a:off x="7834672" y="955793"/>
            <a:ext cx="1572568" cy="1075138"/>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0"/>
            <a:endCxn id="16" idx="2"/>
          </p:cNvCxnSpPr>
          <p:nvPr/>
        </p:nvCxnSpPr>
        <p:spPr>
          <a:xfrm flipV="1">
            <a:off x="9407240" y="955793"/>
            <a:ext cx="1203313" cy="10751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10628" y="4318110"/>
            <a:ext cx="1607419" cy="369332"/>
          </a:xfrm>
          <a:prstGeom prst="rect">
            <a:avLst/>
          </a:prstGeom>
          <a:noFill/>
        </p:spPr>
        <p:txBody>
          <a:bodyPr wrap="square" rtlCol="0">
            <a:spAutoFit/>
          </a:bodyPr>
          <a:lstStyle/>
          <a:p>
            <a:r>
              <a:rPr lang="en-US" b="1" smtClean="0"/>
              <a:t>KERNEL SPACE</a:t>
            </a:r>
            <a:endParaRPr lang="en-US" b="1"/>
          </a:p>
        </p:txBody>
      </p:sp>
      <p:sp>
        <p:nvSpPr>
          <p:cNvPr id="26" name="TextBox 25"/>
          <p:cNvSpPr txBox="1"/>
          <p:nvPr/>
        </p:nvSpPr>
        <p:spPr>
          <a:xfrm>
            <a:off x="110629" y="3176677"/>
            <a:ext cx="1607419" cy="369332"/>
          </a:xfrm>
          <a:prstGeom prst="rect">
            <a:avLst/>
          </a:prstGeom>
          <a:noFill/>
        </p:spPr>
        <p:txBody>
          <a:bodyPr wrap="square" rtlCol="0">
            <a:spAutoFit/>
          </a:bodyPr>
          <a:lstStyle/>
          <a:p>
            <a:r>
              <a:rPr lang="en-US" b="1" smtClean="0"/>
              <a:t>USER SPACE</a:t>
            </a:r>
            <a:endParaRPr lang="en-US" b="1"/>
          </a:p>
        </p:txBody>
      </p:sp>
      <p:sp>
        <p:nvSpPr>
          <p:cNvPr id="27" name="TextBox 26"/>
          <p:cNvSpPr txBox="1"/>
          <p:nvPr/>
        </p:nvSpPr>
        <p:spPr>
          <a:xfrm>
            <a:off x="7793902" y="4281771"/>
            <a:ext cx="1712389" cy="369332"/>
          </a:xfrm>
          <a:prstGeom prst="rect">
            <a:avLst/>
          </a:prstGeom>
          <a:noFill/>
          <a:ln>
            <a:noFill/>
          </a:ln>
        </p:spPr>
        <p:txBody>
          <a:bodyPr wrap="square" rtlCol="0">
            <a:spAutoFit/>
          </a:bodyPr>
          <a:lstStyle/>
          <a:p>
            <a:r>
              <a:rPr lang="en-US" i="1" smtClean="0">
                <a:solidFill>
                  <a:srgbClr val="FF0000"/>
                </a:solidFill>
              </a:rPr>
              <a:t>Trigger uevents</a:t>
            </a:r>
            <a:endParaRPr lang="en-US" i="1">
              <a:solidFill>
                <a:srgbClr val="FF0000"/>
              </a:solidFill>
            </a:endParaRPr>
          </a:p>
        </p:txBody>
      </p:sp>
      <p:sp>
        <p:nvSpPr>
          <p:cNvPr id="31" name="Oval 30"/>
          <p:cNvSpPr/>
          <p:nvPr/>
        </p:nvSpPr>
        <p:spPr>
          <a:xfrm>
            <a:off x="2656918" y="3172593"/>
            <a:ext cx="481263" cy="481263"/>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1</a:t>
            </a:r>
            <a:endParaRPr lang="en-US"/>
          </a:p>
        </p:txBody>
      </p:sp>
      <p:sp>
        <p:nvSpPr>
          <p:cNvPr id="32" name="Oval 31"/>
          <p:cNvSpPr/>
          <p:nvPr/>
        </p:nvSpPr>
        <p:spPr>
          <a:xfrm>
            <a:off x="5857707" y="3163928"/>
            <a:ext cx="481263" cy="481263"/>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33" name="Oval 32"/>
          <p:cNvSpPr/>
          <p:nvPr/>
        </p:nvSpPr>
        <p:spPr>
          <a:xfrm>
            <a:off x="9506291" y="3172593"/>
            <a:ext cx="481263" cy="481263"/>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22" name="Rectangle 21"/>
          <p:cNvSpPr/>
          <p:nvPr/>
        </p:nvSpPr>
        <p:spPr>
          <a:xfrm>
            <a:off x="8215749" y="5061088"/>
            <a:ext cx="2382981" cy="674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Hot plug or remove</a:t>
            </a:r>
            <a:endParaRPr lang="en-US"/>
          </a:p>
        </p:txBody>
      </p:sp>
      <p:cxnSp>
        <p:nvCxnSpPr>
          <p:cNvPr id="24" name="Straight Arrow Connector 23"/>
          <p:cNvCxnSpPr>
            <a:stCxn id="22" idx="0"/>
            <a:endCxn id="17" idx="2"/>
          </p:cNvCxnSpPr>
          <p:nvPr/>
        </p:nvCxnSpPr>
        <p:spPr>
          <a:xfrm flipV="1">
            <a:off x="9407240" y="2435192"/>
            <a:ext cx="0" cy="2625896"/>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071830" y="1242520"/>
            <a:ext cx="1985818" cy="1477328"/>
          </a:xfrm>
          <a:prstGeom prst="rect">
            <a:avLst/>
          </a:prstGeom>
          <a:noFill/>
        </p:spPr>
        <p:txBody>
          <a:bodyPr wrap="square" rtlCol="0">
            <a:spAutoFit/>
          </a:bodyPr>
          <a:lstStyle/>
          <a:p>
            <a:r>
              <a:rPr lang="en-US" i="1" smtClean="0">
                <a:solidFill>
                  <a:srgbClr val="FF0000"/>
                </a:solidFill>
              </a:rPr>
              <a:t>Udev scan device folder in /sys/class and looking for “dev” file to create device file in /dev</a:t>
            </a:r>
            <a:endParaRPr lang="en-US" i="1">
              <a:solidFill>
                <a:srgbClr val="FF0000"/>
              </a:solidFill>
            </a:endParaRPr>
          </a:p>
        </p:txBody>
      </p:sp>
      <p:sp>
        <p:nvSpPr>
          <p:cNvPr id="64" name="Oval 63"/>
          <p:cNvSpPr/>
          <p:nvPr/>
        </p:nvSpPr>
        <p:spPr>
          <a:xfrm>
            <a:off x="9148953" y="1263419"/>
            <a:ext cx="481263" cy="481263"/>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Tree>
    <p:extLst>
      <p:ext uri="{BB962C8B-B14F-4D97-AF65-F5344CB8AC3E}">
        <p14:creationId xmlns:p14="http://schemas.microsoft.com/office/powerpoint/2010/main" val="249458960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2604655" cy="369332"/>
          </a:xfrm>
          <a:prstGeom prst="rect">
            <a:avLst/>
          </a:prstGeom>
          <a:noFill/>
        </p:spPr>
        <p:txBody>
          <a:bodyPr wrap="square" rtlCol="0">
            <a:spAutoFit/>
          </a:bodyPr>
          <a:lstStyle/>
          <a:p>
            <a:r>
              <a:rPr lang="en-US" b="1" smtClean="0"/>
              <a:t>FILE OPERATIONS</a:t>
            </a:r>
            <a:endParaRPr lang="en-US" b="1"/>
          </a:p>
        </p:txBody>
      </p:sp>
      <p:sp>
        <p:nvSpPr>
          <p:cNvPr id="2" name="TextBox 1"/>
          <p:cNvSpPr txBox="1"/>
          <p:nvPr/>
        </p:nvSpPr>
        <p:spPr>
          <a:xfrm>
            <a:off x="332510" y="868218"/>
            <a:ext cx="11268364" cy="21698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t>Operations that you can perform on files depend on the drivers that manage those files. Such operations are defined in the kernel as instances of struct </a:t>
            </a:r>
            <a:r>
              <a:rPr lang="en-US">
                <a:solidFill>
                  <a:srgbClr val="FF0000"/>
                </a:solidFill>
              </a:rPr>
              <a:t>file_operations</a:t>
            </a:r>
            <a:r>
              <a:rPr lang="en-US" smtClean="0"/>
              <a:t>. </a:t>
            </a:r>
          </a:p>
          <a:p>
            <a:pPr marL="285750" indent="-285750">
              <a:lnSpc>
                <a:spcPct val="150000"/>
              </a:lnSpc>
              <a:buFont typeface="Arial" panose="020B0604020202020204" pitchFamily="34" charset="0"/>
              <a:buChar char="•"/>
            </a:pPr>
            <a:r>
              <a:rPr lang="en-US" smtClean="0"/>
              <a:t>The structure  </a:t>
            </a:r>
            <a:r>
              <a:rPr lang="en-US"/>
              <a:t>exposes a set of callbacks that will handle any user space system call on a file</a:t>
            </a:r>
            <a:r>
              <a:rPr lang="en-US" smtClean="0"/>
              <a:t>.</a:t>
            </a:r>
          </a:p>
          <a:p>
            <a:pPr marL="285750" indent="-285750">
              <a:lnSpc>
                <a:spcPct val="150000"/>
              </a:lnSpc>
              <a:buFont typeface="Arial" panose="020B0604020202020204" pitchFamily="34" charset="0"/>
              <a:buChar char="•"/>
            </a:pPr>
            <a:r>
              <a:rPr lang="en-US" smtClean="0"/>
              <a:t> </a:t>
            </a:r>
            <a:r>
              <a:rPr lang="en-US"/>
              <a:t>For example, if you want users to be able to perform a </a:t>
            </a:r>
            <a:r>
              <a:rPr lang="en-US" smtClean="0"/>
              <a:t>write operation on your device files, </a:t>
            </a:r>
            <a:r>
              <a:rPr lang="en-US"/>
              <a:t>you must implement </a:t>
            </a:r>
            <a:r>
              <a:rPr lang="en-US" smtClean="0"/>
              <a:t>a write callback </a:t>
            </a:r>
            <a:r>
              <a:rPr lang="en-US"/>
              <a:t>function and add it into the struct </a:t>
            </a:r>
            <a:r>
              <a:rPr lang="en-US">
                <a:solidFill>
                  <a:srgbClr val="FF0000"/>
                </a:solidFill>
              </a:rPr>
              <a:t>file_operations</a:t>
            </a:r>
            <a:r>
              <a:rPr lang="en-US"/>
              <a:t> that will be tied to your device. </a:t>
            </a:r>
          </a:p>
        </p:txBody>
      </p:sp>
    </p:spTree>
    <p:extLst>
      <p:ext uri="{BB962C8B-B14F-4D97-AF65-F5344CB8AC3E}">
        <p14:creationId xmlns:p14="http://schemas.microsoft.com/office/powerpoint/2010/main" val="242705392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2604655" cy="369332"/>
          </a:xfrm>
          <a:prstGeom prst="rect">
            <a:avLst/>
          </a:prstGeom>
          <a:noFill/>
        </p:spPr>
        <p:txBody>
          <a:bodyPr wrap="square" rtlCol="0">
            <a:spAutoFit/>
          </a:bodyPr>
          <a:lstStyle/>
          <a:p>
            <a:r>
              <a:rPr lang="en-US" b="1" smtClean="0"/>
              <a:t>FILE OPERATIONS</a:t>
            </a:r>
            <a:endParaRPr lang="en-US" b="1"/>
          </a:p>
        </p:txBody>
      </p:sp>
      <p:pic>
        <p:nvPicPr>
          <p:cNvPr id="4" name="Picture 3"/>
          <p:cNvPicPr>
            <a:picLocks noChangeAspect="1"/>
          </p:cNvPicPr>
          <p:nvPr/>
        </p:nvPicPr>
        <p:blipFill>
          <a:blip r:embed="rId2"/>
          <a:stretch>
            <a:fillRect/>
          </a:stretch>
        </p:blipFill>
        <p:spPr>
          <a:xfrm>
            <a:off x="1921165" y="1293001"/>
            <a:ext cx="8340436" cy="4833873"/>
          </a:xfrm>
          <a:prstGeom prst="rect">
            <a:avLst/>
          </a:prstGeom>
        </p:spPr>
      </p:pic>
      <p:sp>
        <p:nvSpPr>
          <p:cNvPr id="5" name="TextBox 4"/>
          <p:cNvSpPr txBox="1"/>
          <p:nvPr/>
        </p:nvSpPr>
        <p:spPr>
          <a:xfrm>
            <a:off x="822035" y="452583"/>
            <a:ext cx="11120583" cy="646331"/>
          </a:xfrm>
          <a:prstGeom prst="rect">
            <a:avLst/>
          </a:prstGeom>
          <a:noFill/>
        </p:spPr>
        <p:txBody>
          <a:bodyPr wrap="square" rtlCol="0">
            <a:spAutoFit/>
          </a:bodyPr>
          <a:lstStyle/>
          <a:p>
            <a:r>
              <a:rPr lang="en-US"/>
              <a:t>You can see what operations are supported </a:t>
            </a:r>
            <a:r>
              <a:rPr lang="en-US" smtClean="0"/>
              <a:t>in  </a:t>
            </a:r>
            <a:r>
              <a:rPr lang="en-US" smtClean="0">
                <a:solidFill>
                  <a:srgbClr val="FF0000"/>
                </a:solidFill>
              </a:rPr>
              <a:t>file_operations</a:t>
            </a:r>
            <a:r>
              <a:rPr lang="en-US" smtClean="0"/>
              <a:t> structure that is located in </a:t>
            </a:r>
            <a:r>
              <a:rPr lang="en-US" smtClean="0">
                <a:solidFill>
                  <a:srgbClr val="FF0000"/>
                </a:solidFill>
              </a:rPr>
              <a:t>linux/include/linux/fs.h</a:t>
            </a:r>
            <a:r>
              <a:rPr lang="en-US" smtClean="0"/>
              <a:t> kernel header file:</a:t>
            </a:r>
            <a:endParaRPr lang="en-US"/>
          </a:p>
        </p:txBody>
      </p:sp>
    </p:spTree>
    <p:extLst>
      <p:ext uri="{BB962C8B-B14F-4D97-AF65-F5344CB8AC3E}">
        <p14:creationId xmlns:p14="http://schemas.microsoft.com/office/powerpoint/2010/main" val="386320324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2604655" cy="369332"/>
          </a:xfrm>
          <a:prstGeom prst="rect">
            <a:avLst/>
          </a:prstGeom>
          <a:noFill/>
        </p:spPr>
        <p:txBody>
          <a:bodyPr wrap="square" rtlCol="0">
            <a:spAutoFit/>
          </a:bodyPr>
          <a:lstStyle/>
          <a:p>
            <a:r>
              <a:rPr lang="en-US" b="1" smtClean="0"/>
              <a:t>FILE OPERATIONS</a:t>
            </a:r>
            <a:endParaRPr lang="en-US" b="1"/>
          </a:p>
        </p:txBody>
      </p:sp>
      <p:sp>
        <p:nvSpPr>
          <p:cNvPr id="5" name="TextBox 4"/>
          <p:cNvSpPr txBox="1"/>
          <p:nvPr/>
        </p:nvSpPr>
        <p:spPr>
          <a:xfrm>
            <a:off x="822035" y="452583"/>
            <a:ext cx="11129820" cy="254236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t>Each of these callbacks is linked with a system </a:t>
            </a:r>
            <a:r>
              <a:rPr lang="en-US" smtClean="0"/>
              <a:t>call.</a:t>
            </a:r>
          </a:p>
          <a:p>
            <a:pPr marL="285750" indent="-285750">
              <a:lnSpc>
                <a:spcPct val="150000"/>
              </a:lnSpc>
              <a:buFont typeface="Arial" panose="020B0604020202020204" pitchFamily="34" charset="0"/>
              <a:buChar char="•"/>
            </a:pPr>
            <a:r>
              <a:rPr lang="en-US" smtClean="0"/>
              <a:t>When </a:t>
            </a:r>
            <a:r>
              <a:rPr lang="en-US"/>
              <a:t>a user code calls a file-related system call on a given file, the kernel looks for the driver responsible for that </a:t>
            </a:r>
            <a:r>
              <a:rPr lang="en-US" smtClean="0"/>
              <a:t>file, </a:t>
            </a:r>
            <a:r>
              <a:rPr lang="en-US" smtClean="0">
                <a:solidFill>
                  <a:srgbClr val="FF0000"/>
                </a:solidFill>
              </a:rPr>
              <a:t>locates </a:t>
            </a:r>
            <a:r>
              <a:rPr lang="en-US">
                <a:solidFill>
                  <a:srgbClr val="FF0000"/>
                </a:solidFill>
              </a:rPr>
              <a:t>its struct file_operations structure</a:t>
            </a:r>
            <a:r>
              <a:rPr lang="en-US"/>
              <a:t>, </a:t>
            </a:r>
            <a:r>
              <a:rPr lang="en-US">
                <a:solidFill>
                  <a:srgbClr val="FF0000"/>
                </a:solidFill>
              </a:rPr>
              <a:t>and checks whether the method that matches the system call is defined or not</a:t>
            </a:r>
            <a:r>
              <a:rPr lang="en-US"/>
              <a:t>. If yes, it simply runs it. If not, it returns an error code that varies depending on the system call</a:t>
            </a:r>
            <a:r>
              <a:rPr lang="en-US" smtClean="0"/>
              <a:t>.</a:t>
            </a:r>
          </a:p>
          <a:p>
            <a:pPr marL="285750" indent="-285750">
              <a:lnSpc>
                <a:spcPct val="150000"/>
              </a:lnSpc>
              <a:buFont typeface="Arial" panose="020B0604020202020204" pitchFamily="34" charset="0"/>
              <a:buChar char="•"/>
            </a:pPr>
            <a:r>
              <a:rPr lang="en-US"/>
              <a:t>For example, an undefined (*mmap) method will return -ENODEV to user, whereas an undefined (*write) method will return </a:t>
            </a:r>
            <a:r>
              <a:rPr lang="en-US" smtClean="0"/>
              <a:t>–EINVAL.</a:t>
            </a:r>
            <a:endParaRPr lang="en-US"/>
          </a:p>
        </p:txBody>
      </p:sp>
    </p:spTree>
    <p:extLst>
      <p:ext uri="{BB962C8B-B14F-4D97-AF65-F5344CB8AC3E}">
        <p14:creationId xmlns:p14="http://schemas.microsoft.com/office/powerpoint/2010/main" val="321715844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2604655" cy="369332"/>
          </a:xfrm>
          <a:prstGeom prst="rect">
            <a:avLst/>
          </a:prstGeom>
          <a:noFill/>
        </p:spPr>
        <p:txBody>
          <a:bodyPr wrap="square" rtlCol="0">
            <a:spAutoFit/>
          </a:bodyPr>
          <a:lstStyle/>
          <a:p>
            <a:r>
              <a:rPr lang="en-US" b="1" smtClean="0"/>
              <a:t>FILE OPERATIONS</a:t>
            </a:r>
            <a:endParaRPr lang="en-US" b="1"/>
          </a:p>
        </p:txBody>
      </p:sp>
      <p:sp>
        <p:nvSpPr>
          <p:cNvPr id="2" name="TextBox 1"/>
          <p:cNvSpPr txBox="1"/>
          <p:nvPr/>
        </p:nvSpPr>
        <p:spPr>
          <a:xfrm>
            <a:off x="175491" y="692727"/>
            <a:ext cx="11055928" cy="369332"/>
          </a:xfrm>
          <a:prstGeom prst="rect">
            <a:avLst/>
          </a:prstGeom>
          <a:noFill/>
        </p:spPr>
        <p:txBody>
          <a:bodyPr wrap="square" rtlCol="0">
            <a:spAutoFit/>
          </a:bodyPr>
          <a:lstStyle/>
          <a:p>
            <a:r>
              <a:rPr lang="en-US" smtClean="0"/>
              <a:t>In this document we will create a basic character device driver that support 4 operations open, release, read, write.</a:t>
            </a:r>
            <a:endParaRPr lang="en-US"/>
          </a:p>
        </p:txBody>
      </p:sp>
    </p:spTree>
    <p:extLst>
      <p:ext uri="{BB962C8B-B14F-4D97-AF65-F5344CB8AC3E}">
        <p14:creationId xmlns:p14="http://schemas.microsoft.com/office/powerpoint/2010/main" val="199448309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3180522" cy="369332"/>
          </a:xfrm>
          <a:prstGeom prst="rect">
            <a:avLst/>
          </a:prstGeom>
          <a:noFill/>
        </p:spPr>
        <p:txBody>
          <a:bodyPr wrap="square" rtlCol="0">
            <a:spAutoFit/>
          </a:bodyPr>
          <a:lstStyle/>
          <a:p>
            <a:r>
              <a:rPr lang="en-US" b="1" smtClean="0"/>
              <a:t>VIRTUAL FILE SYSTEM (VFS)</a:t>
            </a:r>
            <a:endParaRPr lang="en-US" b="1"/>
          </a:p>
        </p:txBody>
      </p:sp>
      <p:sp>
        <p:nvSpPr>
          <p:cNvPr id="2" name="TextBox 1"/>
          <p:cNvSpPr txBox="1"/>
          <p:nvPr/>
        </p:nvSpPr>
        <p:spPr>
          <a:xfrm>
            <a:off x="175490" y="692726"/>
            <a:ext cx="11393657" cy="953193"/>
          </a:xfrm>
          <a:prstGeom prst="rect">
            <a:avLst/>
          </a:prstGeom>
          <a:noFill/>
        </p:spPr>
        <p:txBody>
          <a:bodyPr wrap="square" rtlCol="0">
            <a:spAutoFit/>
          </a:bodyPr>
          <a:lstStyle/>
          <a:p>
            <a:r>
              <a:rPr lang="en-US"/>
              <a:t>The Virtual File System (also known as the Virtual Filesystem Switch) is the software layer in the kernel that provides the filesystem interface to userspace programs. It also provides an abstraction within the kernel which allows different filesystem implementations to coexist.</a:t>
            </a:r>
          </a:p>
        </p:txBody>
      </p:sp>
    </p:spTree>
    <p:extLst>
      <p:ext uri="{BB962C8B-B14F-4D97-AF65-F5344CB8AC3E}">
        <p14:creationId xmlns:p14="http://schemas.microsoft.com/office/powerpoint/2010/main" val="146487329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2604655" cy="369332"/>
          </a:xfrm>
          <a:prstGeom prst="rect">
            <a:avLst/>
          </a:prstGeom>
          <a:noFill/>
        </p:spPr>
        <p:txBody>
          <a:bodyPr wrap="square" rtlCol="0">
            <a:spAutoFit/>
          </a:bodyPr>
          <a:lstStyle/>
          <a:p>
            <a:r>
              <a:rPr lang="en-US" b="1" smtClean="0"/>
              <a:t>INODE OBJECT</a:t>
            </a:r>
            <a:endParaRPr lang="en-US" b="1"/>
          </a:p>
        </p:txBody>
      </p:sp>
      <p:sp>
        <p:nvSpPr>
          <p:cNvPr id="2" name="TextBox 1"/>
          <p:cNvSpPr txBox="1"/>
          <p:nvPr/>
        </p:nvSpPr>
        <p:spPr>
          <a:xfrm>
            <a:off x="812801" y="858982"/>
            <a:ext cx="10898908" cy="258532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mtClean="0"/>
              <a:t>Unix </a:t>
            </a:r>
            <a:r>
              <a:rPr lang="en-US"/>
              <a:t>makes </a:t>
            </a:r>
            <a:r>
              <a:rPr lang="en-US" smtClean="0"/>
              <a:t>distinguish </a:t>
            </a:r>
            <a:r>
              <a:rPr lang="en-US"/>
              <a:t>between the contents of a file and the </a:t>
            </a:r>
            <a:r>
              <a:rPr lang="en-US" smtClean="0"/>
              <a:t>information about </a:t>
            </a:r>
            <a:r>
              <a:rPr lang="en-US"/>
              <a:t>a file</a:t>
            </a:r>
          </a:p>
          <a:p>
            <a:pPr marL="285750" indent="-285750">
              <a:lnSpc>
                <a:spcPct val="150000"/>
              </a:lnSpc>
              <a:buFont typeface="Arial" panose="020B0604020202020204" pitchFamily="34" charset="0"/>
              <a:buChar char="•"/>
            </a:pPr>
            <a:r>
              <a:rPr lang="en-US">
                <a:solidFill>
                  <a:srgbClr val="FF0000"/>
                </a:solidFill>
              </a:rPr>
              <a:t>An inode is a VFS data structure(struct inode) that holds general information about a file.</a:t>
            </a:r>
          </a:p>
          <a:p>
            <a:pPr marL="285750" indent="-285750">
              <a:lnSpc>
                <a:spcPct val="150000"/>
              </a:lnSpc>
              <a:buFont typeface="Arial" panose="020B0604020202020204" pitchFamily="34" charset="0"/>
              <a:buChar char="•"/>
            </a:pPr>
            <a:r>
              <a:rPr lang="en-US" smtClean="0"/>
              <a:t>Inode </a:t>
            </a:r>
            <a:r>
              <a:rPr lang="en-US"/>
              <a:t>contains all the information needed by the filesystem to handle a file.</a:t>
            </a:r>
          </a:p>
          <a:p>
            <a:pPr marL="285750" indent="-285750">
              <a:lnSpc>
                <a:spcPct val="150000"/>
              </a:lnSpc>
              <a:buFont typeface="Arial" panose="020B0604020202020204" pitchFamily="34" charset="0"/>
              <a:buChar char="•"/>
            </a:pPr>
            <a:r>
              <a:rPr lang="en-US"/>
              <a:t>Each file has its own inode object, which the filesystem uses to identify the file</a:t>
            </a:r>
          </a:p>
          <a:p>
            <a:pPr marL="285750" indent="-285750">
              <a:lnSpc>
                <a:spcPct val="150000"/>
              </a:lnSpc>
              <a:buFont typeface="Arial" panose="020B0604020202020204" pitchFamily="34" charset="0"/>
              <a:buChar char="•"/>
            </a:pPr>
            <a:r>
              <a:rPr lang="en-US"/>
              <a:t>Each inode object is associated with an inode number, which uniquely identifies </a:t>
            </a:r>
            <a:r>
              <a:rPr lang="en-US" smtClean="0"/>
              <a:t>the file </a:t>
            </a:r>
            <a:r>
              <a:rPr lang="en-US"/>
              <a:t>within the filesystem.</a:t>
            </a:r>
          </a:p>
          <a:p>
            <a:pPr marL="285750" indent="-285750">
              <a:lnSpc>
                <a:spcPct val="150000"/>
              </a:lnSpc>
              <a:buFont typeface="Arial" panose="020B0604020202020204" pitchFamily="34" charset="0"/>
              <a:buChar char="•"/>
            </a:pPr>
            <a:r>
              <a:rPr lang="en-US"/>
              <a:t>The inode object is created and stored in memory as and when a new file (regular or device ) gets created</a:t>
            </a:r>
          </a:p>
        </p:txBody>
      </p:sp>
    </p:spTree>
    <p:extLst>
      <p:ext uri="{BB962C8B-B14F-4D97-AF65-F5344CB8AC3E}">
        <p14:creationId xmlns:p14="http://schemas.microsoft.com/office/powerpoint/2010/main" val="134942947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2604655" cy="369332"/>
          </a:xfrm>
          <a:prstGeom prst="rect">
            <a:avLst/>
          </a:prstGeom>
          <a:noFill/>
        </p:spPr>
        <p:txBody>
          <a:bodyPr wrap="square" rtlCol="0">
            <a:spAutoFit/>
          </a:bodyPr>
          <a:lstStyle/>
          <a:p>
            <a:r>
              <a:rPr lang="en-US" b="1" smtClean="0"/>
              <a:t>FILE OBJECT</a:t>
            </a:r>
            <a:endParaRPr lang="en-US" b="1"/>
          </a:p>
        </p:txBody>
      </p:sp>
      <p:sp>
        <p:nvSpPr>
          <p:cNvPr id="2" name="TextBox 1"/>
          <p:cNvSpPr txBox="1"/>
          <p:nvPr/>
        </p:nvSpPr>
        <p:spPr>
          <a:xfrm>
            <a:off x="920377" y="715547"/>
            <a:ext cx="10898908" cy="21698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mtClean="0">
                <a:solidFill>
                  <a:srgbClr val="FF0000"/>
                </a:solidFill>
              </a:rPr>
              <a:t>Whenever </a:t>
            </a:r>
            <a:r>
              <a:rPr lang="en-US">
                <a:solidFill>
                  <a:srgbClr val="FF0000"/>
                </a:solidFill>
              </a:rPr>
              <a:t>a file is opened a file object is created in the kernel space </a:t>
            </a:r>
            <a:r>
              <a:rPr lang="en-US"/>
              <a:t>.</a:t>
            </a:r>
          </a:p>
          <a:p>
            <a:pPr marL="285750" indent="-285750">
              <a:lnSpc>
                <a:spcPct val="150000"/>
              </a:lnSpc>
              <a:buFont typeface="Arial" panose="020B0604020202020204" pitchFamily="34" charset="0"/>
              <a:buChar char="•"/>
            </a:pPr>
            <a:r>
              <a:rPr lang="en-US"/>
              <a:t>There will one file object for every open of a regular or device file.</a:t>
            </a:r>
          </a:p>
          <a:p>
            <a:pPr marL="285750" indent="-285750">
              <a:lnSpc>
                <a:spcPct val="150000"/>
              </a:lnSpc>
              <a:buFont typeface="Arial" panose="020B0604020202020204" pitchFamily="34" charset="0"/>
              <a:buChar char="•"/>
            </a:pPr>
            <a:r>
              <a:rPr lang="en-US"/>
              <a:t>Stores information about the interaction between an open file and a process</a:t>
            </a:r>
          </a:p>
          <a:p>
            <a:pPr marL="285750" indent="-285750">
              <a:lnSpc>
                <a:spcPct val="150000"/>
              </a:lnSpc>
              <a:buFont typeface="Arial" panose="020B0604020202020204" pitchFamily="34" charset="0"/>
              <a:buChar char="•"/>
            </a:pPr>
            <a:r>
              <a:rPr lang="en-US"/>
              <a:t>This information exists only in kernel memory during the period when a process has the file open. The contents of file object is NOT written back to disks unlike inode.</a:t>
            </a:r>
          </a:p>
        </p:txBody>
      </p:sp>
    </p:spTree>
    <p:extLst>
      <p:ext uri="{BB962C8B-B14F-4D97-AF65-F5344CB8AC3E}">
        <p14:creationId xmlns:p14="http://schemas.microsoft.com/office/powerpoint/2010/main" val="246915632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4987636" cy="369332"/>
          </a:xfrm>
          <a:prstGeom prst="rect">
            <a:avLst/>
          </a:prstGeom>
          <a:noFill/>
        </p:spPr>
        <p:txBody>
          <a:bodyPr wrap="square" rtlCol="0">
            <a:spAutoFit/>
          </a:bodyPr>
          <a:lstStyle/>
          <a:p>
            <a:r>
              <a:rPr lang="en-US" b="1" smtClean="0"/>
              <a:t>INODE OBJECT OF DEVICE FILE</a:t>
            </a:r>
            <a:endParaRPr lang="en-US" b="1"/>
          </a:p>
        </p:txBody>
      </p:sp>
      <p:pic>
        <p:nvPicPr>
          <p:cNvPr id="4" name="Picture 3"/>
          <p:cNvPicPr>
            <a:picLocks noChangeAspect="1"/>
          </p:cNvPicPr>
          <p:nvPr/>
        </p:nvPicPr>
        <p:blipFill>
          <a:blip r:embed="rId2"/>
          <a:stretch>
            <a:fillRect/>
          </a:stretch>
        </p:blipFill>
        <p:spPr>
          <a:xfrm>
            <a:off x="2084917" y="1581812"/>
            <a:ext cx="6384828" cy="3460428"/>
          </a:xfrm>
          <a:prstGeom prst="rect">
            <a:avLst/>
          </a:prstGeom>
        </p:spPr>
      </p:pic>
      <p:sp>
        <p:nvSpPr>
          <p:cNvPr id="5" name="TextBox 4"/>
          <p:cNvSpPr txBox="1"/>
          <p:nvPr/>
        </p:nvSpPr>
        <p:spPr>
          <a:xfrm>
            <a:off x="350983" y="369332"/>
            <a:ext cx="11914908" cy="92333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mtClean="0"/>
              <a:t>When a device file is created, </a:t>
            </a:r>
            <a:r>
              <a:rPr lang="en-US" smtClean="0">
                <a:solidFill>
                  <a:srgbClr val="FF0000"/>
                </a:solidFill>
              </a:rPr>
              <a:t>init_special_inode() </a:t>
            </a:r>
            <a:r>
              <a:rPr lang="en-US" smtClean="0"/>
              <a:t>function get called.</a:t>
            </a:r>
          </a:p>
          <a:p>
            <a:pPr marL="285750" indent="-285750">
              <a:lnSpc>
                <a:spcPct val="150000"/>
              </a:lnSpc>
              <a:buFont typeface="Arial" panose="020B0604020202020204" pitchFamily="34" charset="0"/>
              <a:buChar char="•"/>
            </a:pPr>
            <a:r>
              <a:rPr lang="en-US" smtClean="0"/>
              <a:t>The function is located at </a:t>
            </a:r>
            <a:r>
              <a:rPr lang="en-US">
                <a:solidFill>
                  <a:srgbClr val="FF0000"/>
                </a:solidFill>
              </a:rPr>
              <a:t>linux/fs/inode.c</a:t>
            </a:r>
            <a:r>
              <a:rPr lang="en-US"/>
              <a:t>  </a:t>
            </a:r>
            <a:r>
              <a:rPr lang="en-US" smtClean="0"/>
              <a:t>file</a:t>
            </a:r>
            <a:endParaRPr lang="en-US"/>
          </a:p>
        </p:txBody>
      </p:sp>
    </p:spTree>
    <p:extLst>
      <p:ext uri="{BB962C8B-B14F-4D97-AF65-F5344CB8AC3E}">
        <p14:creationId xmlns:p14="http://schemas.microsoft.com/office/powerpoint/2010/main" val="13352089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5171" y="87464"/>
            <a:ext cx="3697919" cy="369332"/>
          </a:xfrm>
          <a:prstGeom prst="rect">
            <a:avLst/>
          </a:prstGeom>
          <a:noFill/>
        </p:spPr>
        <p:txBody>
          <a:bodyPr wrap="square" rtlCol="0">
            <a:spAutoFit/>
          </a:bodyPr>
          <a:lstStyle/>
          <a:p>
            <a:r>
              <a:rPr lang="en-US" b="1" smtClean="0"/>
              <a:t>1. USER SPACE AND KERNEL SPACE</a:t>
            </a:r>
            <a:endParaRPr lang="en-US" b="1"/>
          </a:p>
        </p:txBody>
      </p:sp>
      <p:sp>
        <p:nvSpPr>
          <p:cNvPr id="9" name="Rectangle 8"/>
          <p:cNvSpPr/>
          <p:nvPr/>
        </p:nvSpPr>
        <p:spPr>
          <a:xfrm>
            <a:off x="3833090" y="1108363"/>
            <a:ext cx="3934691" cy="1274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CPU</a:t>
            </a:r>
            <a:endParaRPr lang="en-US"/>
          </a:p>
        </p:txBody>
      </p:sp>
      <p:cxnSp>
        <p:nvCxnSpPr>
          <p:cNvPr id="11" name="Elbow Connector 10"/>
          <p:cNvCxnSpPr>
            <a:stCxn id="9" idx="3"/>
          </p:cNvCxnSpPr>
          <p:nvPr/>
        </p:nvCxnSpPr>
        <p:spPr>
          <a:xfrm>
            <a:off x="7767781" y="1745673"/>
            <a:ext cx="2207492" cy="1524000"/>
          </a:xfrm>
          <a:prstGeom prst="bentConnector3">
            <a:avLst>
              <a:gd name="adj1" fmla="val 100209"/>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9" idx="1"/>
          </p:cNvCxnSpPr>
          <p:nvPr/>
        </p:nvCxnSpPr>
        <p:spPr>
          <a:xfrm rot="10800000" flipV="1">
            <a:off x="1256146" y="1745673"/>
            <a:ext cx="2576945" cy="1524000"/>
          </a:xfrm>
          <a:prstGeom prst="bentConnector3">
            <a:avLst>
              <a:gd name="adj1" fmla="val 100179"/>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496291" y="1339273"/>
            <a:ext cx="1717964" cy="369332"/>
          </a:xfrm>
          <a:prstGeom prst="rect">
            <a:avLst/>
          </a:prstGeom>
          <a:noFill/>
        </p:spPr>
        <p:txBody>
          <a:bodyPr wrap="square" rtlCol="0">
            <a:spAutoFit/>
          </a:bodyPr>
          <a:lstStyle/>
          <a:p>
            <a:r>
              <a:rPr lang="en-US" smtClean="0"/>
              <a:t>USER SPACE</a:t>
            </a:r>
            <a:endParaRPr lang="en-US"/>
          </a:p>
        </p:txBody>
      </p:sp>
      <p:sp>
        <p:nvSpPr>
          <p:cNvPr id="22" name="TextBox 21"/>
          <p:cNvSpPr txBox="1"/>
          <p:nvPr/>
        </p:nvSpPr>
        <p:spPr>
          <a:xfrm>
            <a:off x="8622145" y="1251527"/>
            <a:ext cx="1717964" cy="369332"/>
          </a:xfrm>
          <a:prstGeom prst="rect">
            <a:avLst/>
          </a:prstGeom>
          <a:noFill/>
        </p:spPr>
        <p:txBody>
          <a:bodyPr wrap="square" rtlCol="0">
            <a:spAutoFit/>
          </a:bodyPr>
          <a:lstStyle/>
          <a:p>
            <a:r>
              <a:rPr lang="en-US" smtClean="0"/>
              <a:t>KERNEL SPACE</a:t>
            </a:r>
            <a:endParaRPr lang="en-US"/>
          </a:p>
        </p:txBody>
      </p:sp>
      <p:sp>
        <p:nvSpPr>
          <p:cNvPr id="23" name="TextBox 22"/>
          <p:cNvSpPr txBox="1"/>
          <p:nvPr/>
        </p:nvSpPr>
        <p:spPr>
          <a:xfrm>
            <a:off x="286327" y="3491345"/>
            <a:ext cx="4017818" cy="369332"/>
          </a:xfrm>
          <a:prstGeom prst="rect">
            <a:avLst/>
          </a:prstGeom>
          <a:noFill/>
        </p:spPr>
        <p:txBody>
          <a:bodyPr wrap="square" rtlCol="0">
            <a:spAutoFit/>
          </a:bodyPr>
          <a:lstStyle/>
          <a:p>
            <a:r>
              <a:rPr lang="en-US" smtClean="0"/>
              <a:t>Restricted mode (User level programs)</a:t>
            </a:r>
            <a:endParaRPr lang="en-US"/>
          </a:p>
        </p:txBody>
      </p:sp>
      <p:sp>
        <p:nvSpPr>
          <p:cNvPr id="24" name="TextBox 23"/>
          <p:cNvSpPr txBox="1"/>
          <p:nvPr/>
        </p:nvSpPr>
        <p:spPr>
          <a:xfrm>
            <a:off x="7966364" y="3394487"/>
            <a:ext cx="4017818" cy="646331"/>
          </a:xfrm>
          <a:prstGeom prst="rect">
            <a:avLst/>
          </a:prstGeom>
          <a:noFill/>
        </p:spPr>
        <p:txBody>
          <a:bodyPr wrap="square" rtlCol="0">
            <a:spAutoFit/>
          </a:bodyPr>
          <a:lstStyle/>
          <a:p>
            <a:r>
              <a:rPr lang="en-US" smtClean="0"/>
              <a:t>Privileged mode - kernel level code (driver, scheduler…)</a:t>
            </a:r>
            <a:endParaRPr lang="en-US"/>
          </a:p>
        </p:txBody>
      </p:sp>
    </p:spTree>
    <p:extLst>
      <p:ext uri="{BB962C8B-B14F-4D97-AF65-F5344CB8AC3E}">
        <p14:creationId xmlns:p14="http://schemas.microsoft.com/office/powerpoint/2010/main" val="228918492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565" y="932750"/>
            <a:ext cx="11748653" cy="21698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mtClean="0"/>
              <a:t>“</a:t>
            </a:r>
            <a:r>
              <a:rPr lang="en-US" smtClean="0">
                <a:solidFill>
                  <a:srgbClr val="FF0000"/>
                </a:solidFill>
              </a:rPr>
              <a:t>mode</a:t>
            </a:r>
            <a:r>
              <a:rPr lang="en-US" smtClean="0"/>
              <a:t>” is type of special files, we can see there are many diference special files such as character, block ,fifo, socket with the corresponding condition check macro </a:t>
            </a:r>
            <a:r>
              <a:rPr lang="en-US" smtClean="0">
                <a:solidFill>
                  <a:srgbClr val="FF0000"/>
                </a:solidFill>
              </a:rPr>
              <a:t>S_ISCHR</a:t>
            </a:r>
            <a:r>
              <a:rPr lang="en-US" smtClean="0"/>
              <a:t>, </a:t>
            </a:r>
            <a:r>
              <a:rPr lang="en-US" smtClean="0">
                <a:solidFill>
                  <a:srgbClr val="FF0000"/>
                </a:solidFill>
              </a:rPr>
              <a:t>S_ISBLK</a:t>
            </a:r>
            <a:r>
              <a:rPr lang="en-US" smtClean="0"/>
              <a:t>, </a:t>
            </a:r>
            <a:r>
              <a:rPr lang="en-US" smtClean="0">
                <a:solidFill>
                  <a:srgbClr val="FF0000"/>
                </a:solidFill>
              </a:rPr>
              <a:t>S_ISFIFO</a:t>
            </a:r>
            <a:r>
              <a:rPr lang="en-US" smtClean="0"/>
              <a:t>, </a:t>
            </a:r>
            <a:r>
              <a:rPr lang="en-US" smtClean="0">
                <a:solidFill>
                  <a:srgbClr val="FF0000"/>
                </a:solidFill>
              </a:rPr>
              <a:t>S_ISSOCK</a:t>
            </a:r>
          </a:p>
          <a:p>
            <a:pPr marL="285750" indent="-285750">
              <a:lnSpc>
                <a:spcPct val="150000"/>
              </a:lnSpc>
              <a:buFont typeface="Arial" panose="020B0604020202020204" pitchFamily="34" charset="0"/>
              <a:buChar char="•"/>
            </a:pPr>
            <a:r>
              <a:rPr lang="en-US" smtClean="0"/>
              <a:t>“</a:t>
            </a:r>
            <a:r>
              <a:rPr lang="en-US" smtClean="0">
                <a:solidFill>
                  <a:srgbClr val="FF0000"/>
                </a:solidFill>
              </a:rPr>
              <a:t>r_dev</a:t>
            </a:r>
            <a:r>
              <a:rPr lang="en-US" smtClean="0"/>
              <a:t>” is device number</a:t>
            </a:r>
          </a:p>
          <a:p>
            <a:pPr marL="285750" indent="-285750">
              <a:lnSpc>
                <a:spcPct val="150000"/>
              </a:lnSpc>
              <a:buFont typeface="Arial" panose="020B0604020202020204" pitchFamily="34" charset="0"/>
              <a:buChar char="•"/>
            </a:pPr>
            <a:r>
              <a:rPr lang="en-US" smtClean="0">
                <a:solidFill>
                  <a:srgbClr val="FF0000"/>
                </a:solidFill>
              </a:rPr>
              <a:t>Inode-&gt;f_ops </a:t>
            </a:r>
            <a:r>
              <a:rPr lang="en-US" smtClean="0"/>
              <a:t>is initialized by corresponding default files operations </a:t>
            </a:r>
            <a:r>
              <a:rPr lang="en-US" smtClean="0">
                <a:solidFill>
                  <a:srgbClr val="FF0000"/>
                </a:solidFill>
              </a:rPr>
              <a:t>&amp;def_chr_fops</a:t>
            </a:r>
          </a:p>
          <a:p>
            <a:pPr marL="285750" indent="-285750">
              <a:lnSpc>
                <a:spcPct val="150000"/>
              </a:lnSpc>
              <a:buFont typeface="Arial" panose="020B0604020202020204" pitchFamily="34" charset="0"/>
              <a:buChar char="•"/>
            </a:pPr>
            <a:endParaRPr lang="en-US" smtClean="0"/>
          </a:p>
        </p:txBody>
      </p:sp>
      <p:sp>
        <p:nvSpPr>
          <p:cNvPr id="4" name="TextBox 3"/>
          <p:cNvSpPr txBox="1"/>
          <p:nvPr/>
        </p:nvSpPr>
        <p:spPr>
          <a:xfrm>
            <a:off x="0" y="0"/>
            <a:ext cx="3705308" cy="369332"/>
          </a:xfrm>
          <a:prstGeom prst="rect">
            <a:avLst/>
          </a:prstGeom>
          <a:noFill/>
        </p:spPr>
        <p:txBody>
          <a:bodyPr wrap="square" rtlCol="0">
            <a:spAutoFit/>
          </a:bodyPr>
          <a:lstStyle/>
          <a:p>
            <a:r>
              <a:rPr lang="en-US" b="1" smtClean="0"/>
              <a:t>INODE OBJECT OF DEVICE FILE</a:t>
            </a:r>
            <a:endParaRPr lang="en-US" b="1"/>
          </a:p>
        </p:txBody>
      </p:sp>
    </p:spTree>
    <p:extLst>
      <p:ext uri="{BB962C8B-B14F-4D97-AF65-F5344CB8AC3E}">
        <p14:creationId xmlns:p14="http://schemas.microsoft.com/office/powerpoint/2010/main" val="315327712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4987636" cy="369332"/>
          </a:xfrm>
          <a:prstGeom prst="rect">
            <a:avLst/>
          </a:prstGeom>
          <a:noFill/>
        </p:spPr>
        <p:txBody>
          <a:bodyPr wrap="square" rtlCol="0">
            <a:spAutoFit/>
          </a:bodyPr>
          <a:lstStyle/>
          <a:p>
            <a:r>
              <a:rPr lang="en-US" b="1" smtClean="0"/>
              <a:t>DEVICE FILE INODE OBJECT</a:t>
            </a:r>
            <a:endParaRPr lang="en-US" b="1"/>
          </a:p>
        </p:txBody>
      </p:sp>
      <p:pic>
        <p:nvPicPr>
          <p:cNvPr id="2" name="Picture 1"/>
          <p:cNvPicPr>
            <a:picLocks noChangeAspect="1"/>
          </p:cNvPicPr>
          <p:nvPr/>
        </p:nvPicPr>
        <p:blipFill>
          <a:blip r:embed="rId2"/>
          <a:stretch>
            <a:fillRect/>
          </a:stretch>
        </p:blipFill>
        <p:spPr>
          <a:xfrm>
            <a:off x="1066512" y="1773382"/>
            <a:ext cx="10336067" cy="2962688"/>
          </a:xfrm>
          <a:prstGeom prst="rect">
            <a:avLst/>
          </a:prstGeom>
        </p:spPr>
      </p:pic>
      <p:sp>
        <p:nvSpPr>
          <p:cNvPr id="4" name="TextBox 3"/>
          <p:cNvSpPr txBox="1"/>
          <p:nvPr/>
        </p:nvSpPr>
        <p:spPr>
          <a:xfrm>
            <a:off x="1173018" y="886691"/>
            <a:ext cx="7767782" cy="369332"/>
          </a:xfrm>
          <a:prstGeom prst="rect">
            <a:avLst/>
          </a:prstGeom>
          <a:noFill/>
        </p:spPr>
        <p:txBody>
          <a:bodyPr wrap="square" rtlCol="0">
            <a:spAutoFit/>
          </a:bodyPr>
          <a:lstStyle/>
          <a:p>
            <a:r>
              <a:rPr lang="en-US" smtClean="0"/>
              <a:t>The default character file </a:t>
            </a:r>
            <a:r>
              <a:rPr lang="en-US"/>
              <a:t>operations is defined at </a:t>
            </a:r>
            <a:r>
              <a:rPr lang="en-US">
                <a:solidFill>
                  <a:srgbClr val="FF0000"/>
                </a:solidFill>
              </a:rPr>
              <a:t>linux/fs/char_dev.c</a:t>
            </a:r>
          </a:p>
        </p:txBody>
      </p:sp>
    </p:spTree>
    <p:extLst>
      <p:ext uri="{BB962C8B-B14F-4D97-AF65-F5344CB8AC3E}">
        <p14:creationId xmlns:p14="http://schemas.microsoft.com/office/powerpoint/2010/main" val="146709290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4987636" cy="369332"/>
          </a:xfrm>
          <a:prstGeom prst="rect">
            <a:avLst/>
          </a:prstGeom>
          <a:noFill/>
        </p:spPr>
        <p:txBody>
          <a:bodyPr wrap="square" rtlCol="0">
            <a:spAutoFit/>
          </a:bodyPr>
          <a:lstStyle/>
          <a:p>
            <a:r>
              <a:rPr lang="en-US" b="1" smtClean="0"/>
              <a:t>FILE OBJECT</a:t>
            </a:r>
            <a:endParaRPr lang="en-US" b="1"/>
          </a:p>
        </p:txBody>
      </p:sp>
      <p:sp>
        <p:nvSpPr>
          <p:cNvPr id="4" name="TextBox 3"/>
          <p:cNvSpPr txBox="1"/>
          <p:nvPr/>
        </p:nvSpPr>
        <p:spPr>
          <a:xfrm>
            <a:off x="1142195" y="572513"/>
            <a:ext cx="8607980" cy="646331"/>
          </a:xfrm>
          <a:prstGeom prst="rect">
            <a:avLst/>
          </a:prstGeom>
          <a:noFill/>
        </p:spPr>
        <p:txBody>
          <a:bodyPr wrap="square" rtlCol="0">
            <a:spAutoFit/>
          </a:bodyPr>
          <a:lstStyle/>
          <a:p>
            <a:pPr marL="285750" indent="-285750">
              <a:buFont typeface="Arial" panose="020B0604020202020204" pitchFamily="34" charset="0"/>
              <a:buChar char="•"/>
            </a:pPr>
            <a:r>
              <a:rPr lang="en-US" smtClean="0"/>
              <a:t>The struct file have </a:t>
            </a:r>
            <a:r>
              <a:rPr lang="en-US" smtClean="0">
                <a:solidFill>
                  <a:srgbClr val="FF0000"/>
                </a:solidFill>
              </a:rPr>
              <a:t>f_op</a:t>
            </a:r>
            <a:r>
              <a:rPr lang="en-US" smtClean="0"/>
              <a:t> pointer that is connected to the operations of the driver</a:t>
            </a:r>
          </a:p>
          <a:p>
            <a:pPr marL="285750" indent="-285750">
              <a:buFont typeface="Arial" panose="020B0604020202020204" pitchFamily="34" charset="0"/>
              <a:buChar char="•"/>
            </a:pPr>
            <a:r>
              <a:rPr lang="en-US">
                <a:solidFill>
                  <a:schemeClr val="tx1">
                    <a:lumMod val="95000"/>
                    <a:lumOff val="5000"/>
                  </a:schemeClr>
                </a:solidFill>
              </a:rPr>
              <a:t>The structure is located in </a:t>
            </a:r>
            <a:r>
              <a:rPr lang="en-US" smtClean="0">
                <a:solidFill>
                  <a:srgbClr val="FF0000"/>
                </a:solidFill>
              </a:rPr>
              <a:t>linux/include/linux/fs.h</a:t>
            </a:r>
            <a:endParaRPr lang="en-US">
              <a:solidFill>
                <a:srgbClr val="FF0000"/>
              </a:solidFill>
            </a:endParaRPr>
          </a:p>
        </p:txBody>
      </p:sp>
      <p:pic>
        <p:nvPicPr>
          <p:cNvPr id="5" name="Picture 4"/>
          <p:cNvPicPr>
            <a:picLocks noChangeAspect="1"/>
          </p:cNvPicPr>
          <p:nvPr/>
        </p:nvPicPr>
        <p:blipFill>
          <a:blip r:embed="rId2"/>
          <a:stretch>
            <a:fillRect/>
          </a:stretch>
        </p:blipFill>
        <p:spPr>
          <a:xfrm>
            <a:off x="1631066" y="1422026"/>
            <a:ext cx="5673860" cy="4610011"/>
          </a:xfrm>
          <a:prstGeom prst="rect">
            <a:avLst/>
          </a:prstGeom>
        </p:spPr>
      </p:pic>
      <p:sp>
        <p:nvSpPr>
          <p:cNvPr id="6" name="Rectangle 5"/>
          <p:cNvSpPr/>
          <p:nvPr/>
        </p:nvSpPr>
        <p:spPr>
          <a:xfrm>
            <a:off x="2229492" y="2763748"/>
            <a:ext cx="3339101" cy="297951"/>
          </a:xfrm>
          <a:prstGeom prst="rect">
            <a:avLst/>
          </a:prstGeom>
          <a:solidFill>
            <a:schemeClr val="bg1">
              <a:alpha val="14000"/>
            </a:schemeClr>
          </a:solidFill>
          <a:ln w="1905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14449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55537" y="461903"/>
            <a:ext cx="3629891" cy="4987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a:t>
            </a:r>
            <a:r>
              <a:rPr lang="en-US" smtClean="0"/>
              <a:t>pen, read, write, release</a:t>
            </a:r>
            <a:endParaRPr lang="en-US"/>
          </a:p>
        </p:txBody>
      </p:sp>
      <p:grpSp>
        <p:nvGrpSpPr>
          <p:cNvPr id="34" name="Group 33"/>
          <p:cNvGrpSpPr/>
          <p:nvPr/>
        </p:nvGrpSpPr>
        <p:grpSpPr>
          <a:xfrm>
            <a:off x="1287695" y="3061851"/>
            <a:ext cx="9616610" cy="3110362"/>
            <a:chOff x="277403" y="2075532"/>
            <a:chExt cx="9616610" cy="3110362"/>
          </a:xfrm>
        </p:grpSpPr>
        <p:sp>
          <p:nvSpPr>
            <p:cNvPr id="6" name="Rectangle 5"/>
            <p:cNvSpPr>
              <a:spLocks/>
            </p:cNvSpPr>
            <p:nvPr/>
          </p:nvSpPr>
          <p:spPr>
            <a:xfrm>
              <a:off x="886691" y="2475345"/>
              <a:ext cx="2377440" cy="64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struct cdev *i_cdev;</a:t>
              </a:r>
            </a:p>
          </p:txBody>
        </p:sp>
        <p:sp>
          <p:nvSpPr>
            <p:cNvPr id="7" name="Rectangle 6"/>
            <p:cNvSpPr/>
            <p:nvPr/>
          </p:nvSpPr>
          <p:spPr>
            <a:xfrm>
              <a:off x="277403" y="4087215"/>
              <a:ext cx="3585680" cy="64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const struct file_operations *ops;</a:t>
              </a:r>
            </a:p>
          </p:txBody>
        </p:sp>
        <p:sp>
          <p:nvSpPr>
            <p:cNvPr id="8" name="Rectangle 7"/>
            <p:cNvSpPr>
              <a:spLocks/>
            </p:cNvSpPr>
            <p:nvPr/>
          </p:nvSpPr>
          <p:spPr>
            <a:xfrm>
              <a:off x="6238333" y="2475345"/>
              <a:ext cx="3655680" cy="64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const struct file_operations *f_op;</a:t>
              </a:r>
            </a:p>
          </p:txBody>
        </p:sp>
        <p:sp>
          <p:nvSpPr>
            <p:cNvPr id="9" name="Rectangle 8"/>
            <p:cNvSpPr/>
            <p:nvPr/>
          </p:nvSpPr>
          <p:spPr>
            <a:xfrm>
              <a:off x="6238333" y="4087215"/>
              <a:ext cx="3583761" cy="64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YOUR DRIVER</a:t>
              </a:r>
              <a:endParaRPr lang="en-US"/>
            </a:p>
          </p:txBody>
        </p:sp>
        <p:cxnSp>
          <p:nvCxnSpPr>
            <p:cNvPr id="11" name="Straight Arrow Connector 10"/>
            <p:cNvCxnSpPr>
              <a:stCxn id="6" idx="2"/>
              <a:endCxn id="7" idx="0"/>
            </p:cNvCxnSpPr>
            <p:nvPr/>
          </p:nvCxnSpPr>
          <p:spPr>
            <a:xfrm flipH="1">
              <a:off x="2070243" y="3115425"/>
              <a:ext cx="5168" cy="9717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54768" y="2075532"/>
              <a:ext cx="1833907" cy="369332"/>
            </a:xfrm>
            <a:prstGeom prst="rect">
              <a:avLst/>
            </a:prstGeom>
            <a:noFill/>
          </p:spPr>
          <p:txBody>
            <a:bodyPr wrap="square" rtlCol="0">
              <a:spAutoFit/>
            </a:bodyPr>
            <a:lstStyle/>
            <a:p>
              <a:r>
                <a:rPr lang="en-US" smtClean="0"/>
                <a:t>INODE OBJECT</a:t>
              </a:r>
              <a:endParaRPr lang="en-US"/>
            </a:p>
          </p:txBody>
        </p:sp>
        <p:sp>
          <p:nvSpPr>
            <p:cNvPr id="17" name="TextBox 16"/>
            <p:cNvSpPr txBox="1"/>
            <p:nvPr/>
          </p:nvSpPr>
          <p:spPr>
            <a:xfrm>
              <a:off x="1158454" y="4816562"/>
              <a:ext cx="2026533" cy="369332"/>
            </a:xfrm>
            <a:prstGeom prst="rect">
              <a:avLst/>
            </a:prstGeom>
            <a:noFill/>
          </p:spPr>
          <p:txBody>
            <a:bodyPr wrap="square" rtlCol="0">
              <a:spAutoFit/>
            </a:bodyPr>
            <a:lstStyle/>
            <a:p>
              <a:r>
                <a:rPr lang="en-US" smtClean="0"/>
                <a:t>CDEV STRUCTURE</a:t>
              </a:r>
              <a:endParaRPr lang="en-US"/>
            </a:p>
          </p:txBody>
        </p:sp>
        <p:sp>
          <p:nvSpPr>
            <p:cNvPr id="20" name="TextBox 19"/>
            <p:cNvSpPr txBox="1"/>
            <p:nvPr/>
          </p:nvSpPr>
          <p:spPr>
            <a:xfrm>
              <a:off x="7485664" y="2075532"/>
              <a:ext cx="1536543" cy="369332"/>
            </a:xfrm>
            <a:prstGeom prst="rect">
              <a:avLst/>
            </a:prstGeom>
            <a:noFill/>
          </p:spPr>
          <p:txBody>
            <a:bodyPr wrap="square" rtlCol="0">
              <a:spAutoFit/>
            </a:bodyPr>
            <a:lstStyle/>
            <a:p>
              <a:r>
                <a:rPr lang="en-US" smtClean="0"/>
                <a:t>FILE OBJECT</a:t>
              </a:r>
              <a:endParaRPr lang="en-US"/>
            </a:p>
          </p:txBody>
        </p:sp>
        <p:cxnSp>
          <p:nvCxnSpPr>
            <p:cNvPr id="22" name="Elbow Connector 21"/>
            <p:cNvCxnSpPr>
              <a:stCxn id="7" idx="3"/>
              <a:endCxn id="8" idx="1"/>
            </p:cNvCxnSpPr>
            <p:nvPr/>
          </p:nvCxnSpPr>
          <p:spPr>
            <a:xfrm flipV="1">
              <a:off x="3863083" y="2795385"/>
              <a:ext cx="2375250" cy="1611870"/>
            </a:xfrm>
            <a:prstGeom prst="bent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801492" y="3115425"/>
              <a:ext cx="0" cy="9717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652535" y="3115425"/>
              <a:ext cx="0" cy="9717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8544674" y="3115425"/>
              <a:ext cx="0" cy="9717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9405991" y="3115425"/>
              <a:ext cx="0" cy="9717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195314" y="3373197"/>
              <a:ext cx="729467" cy="369332"/>
            </a:xfrm>
            <a:prstGeom prst="rect">
              <a:avLst/>
            </a:prstGeom>
            <a:noFill/>
          </p:spPr>
          <p:txBody>
            <a:bodyPr wrap="square" rtlCol="0">
              <a:spAutoFit/>
            </a:bodyPr>
            <a:lstStyle/>
            <a:p>
              <a:r>
                <a:rPr lang="en-US" smtClean="0">
                  <a:solidFill>
                    <a:srgbClr val="FF0000"/>
                  </a:solidFill>
                </a:rPr>
                <a:t>open</a:t>
              </a:r>
              <a:endParaRPr lang="en-US">
                <a:solidFill>
                  <a:srgbClr val="FF0000"/>
                </a:solidFill>
              </a:endParaRPr>
            </a:p>
          </p:txBody>
        </p:sp>
        <p:sp>
          <p:nvSpPr>
            <p:cNvPr id="29" name="TextBox 28"/>
            <p:cNvSpPr txBox="1"/>
            <p:nvPr/>
          </p:nvSpPr>
          <p:spPr>
            <a:xfrm>
              <a:off x="7097726" y="3373197"/>
              <a:ext cx="729467" cy="369332"/>
            </a:xfrm>
            <a:prstGeom prst="rect">
              <a:avLst/>
            </a:prstGeom>
            <a:noFill/>
          </p:spPr>
          <p:txBody>
            <a:bodyPr wrap="square" rtlCol="0">
              <a:spAutoFit/>
            </a:bodyPr>
            <a:lstStyle/>
            <a:p>
              <a:r>
                <a:rPr lang="en-US">
                  <a:solidFill>
                    <a:srgbClr val="FF0000"/>
                  </a:solidFill>
                </a:rPr>
                <a:t>r</a:t>
              </a:r>
              <a:r>
                <a:rPr lang="en-US" smtClean="0">
                  <a:solidFill>
                    <a:srgbClr val="FF0000"/>
                  </a:solidFill>
                </a:rPr>
                <a:t>ead</a:t>
              </a:r>
              <a:endParaRPr lang="en-US">
                <a:solidFill>
                  <a:srgbClr val="FF0000"/>
                </a:solidFill>
              </a:endParaRPr>
            </a:p>
          </p:txBody>
        </p:sp>
        <p:sp>
          <p:nvSpPr>
            <p:cNvPr id="30" name="TextBox 29"/>
            <p:cNvSpPr txBox="1"/>
            <p:nvPr/>
          </p:nvSpPr>
          <p:spPr>
            <a:xfrm>
              <a:off x="7920518" y="3368360"/>
              <a:ext cx="729467" cy="369332"/>
            </a:xfrm>
            <a:prstGeom prst="rect">
              <a:avLst/>
            </a:prstGeom>
            <a:noFill/>
          </p:spPr>
          <p:txBody>
            <a:bodyPr wrap="square" rtlCol="0">
              <a:spAutoFit/>
            </a:bodyPr>
            <a:lstStyle/>
            <a:p>
              <a:r>
                <a:rPr lang="en-US" smtClean="0">
                  <a:solidFill>
                    <a:srgbClr val="FF0000"/>
                  </a:solidFill>
                </a:rPr>
                <a:t>write</a:t>
              </a:r>
              <a:endParaRPr lang="en-US">
                <a:solidFill>
                  <a:srgbClr val="FF0000"/>
                </a:solidFill>
              </a:endParaRPr>
            </a:p>
          </p:txBody>
        </p:sp>
        <p:sp>
          <p:nvSpPr>
            <p:cNvPr id="31" name="TextBox 30"/>
            <p:cNvSpPr txBox="1"/>
            <p:nvPr/>
          </p:nvSpPr>
          <p:spPr>
            <a:xfrm>
              <a:off x="8620020" y="3368360"/>
              <a:ext cx="854469" cy="369332"/>
            </a:xfrm>
            <a:prstGeom prst="rect">
              <a:avLst/>
            </a:prstGeom>
            <a:noFill/>
          </p:spPr>
          <p:txBody>
            <a:bodyPr wrap="square" rtlCol="0">
              <a:spAutoFit/>
            </a:bodyPr>
            <a:lstStyle/>
            <a:p>
              <a:r>
                <a:rPr lang="en-US" smtClean="0">
                  <a:solidFill>
                    <a:srgbClr val="FF0000"/>
                  </a:solidFill>
                </a:rPr>
                <a:t>release</a:t>
              </a:r>
              <a:endParaRPr lang="en-US">
                <a:solidFill>
                  <a:srgbClr val="FF0000"/>
                </a:solidFill>
              </a:endParaRPr>
            </a:p>
          </p:txBody>
        </p:sp>
      </p:grpSp>
      <p:cxnSp>
        <p:nvCxnSpPr>
          <p:cNvPr id="33" name="Straight Connector 32"/>
          <p:cNvCxnSpPr/>
          <p:nvPr/>
        </p:nvCxnSpPr>
        <p:spPr>
          <a:xfrm>
            <a:off x="0" y="2517169"/>
            <a:ext cx="1219200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4755536" y="1433159"/>
            <a:ext cx="3629891" cy="4987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
            </a:r>
            <a:r>
              <a:rPr lang="en-US" smtClean="0"/>
              <a:t>evice file</a:t>
            </a:r>
            <a:endParaRPr lang="en-US"/>
          </a:p>
        </p:txBody>
      </p:sp>
      <p:cxnSp>
        <p:nvCxnSpPr>
          <p:cNvPr id="12" name="Straight Arrow Connector 11"/>
          <p:cNvCxnSpPr>
            <a:stCxn id="5" idx="2"/>
            <a:endCxn id="32" idx="0"/>
          </p:cNvCxnSpPr>
          <p:nvPr/>
        </p:nvCxnSpPr>
        <p:spPr>
          <a:xfrm flipH="1">
            <a:off x="6570482" y="960666"/>
            <a:ext cx="1" cy="472493"/>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32" idx="2"/>
          </p:cNvCxnSpPr>
          <p:nvPr/>
        </p:nvCxnSpPr>
        <p:spPr>
          <a:xfrm rot="16200000" flipH="1">
            <a:off x="6388590" y="2113814"/>
            <a:ext cx="1529742" cy="1165958"/>
          </a:xfrm>
          <a:prstGeom prst="bentConnector3">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0484783" y="1890065"/>
            <a:ext cx="1707217" cy="369332"/>
          </a:xfrm>
          <a:prstGeom prst="rect">
            <a:avLst/>
          </a:prstGeom>
          <a:noFill/>
        </p:spPr>
        <p:txBody>
          <a:bodyPr wrap="square" rtlCol="0">
            <a:spAutoFit/>
          </a:bodyPr>
          <a:lstStyle/>
          <a:p>
            <a:r>
              <a:rPr lang="en-US" b="1" smtClean="0"/>
              <a:t>USER SPACE</a:t>
            </a:r>
            <a:endParaRPr lang="en-US" b="1"/>
          </a:p>
        </p:txBody>
      </p:sp>
      <p:sp>
        <p:nvSpPr>
          <p:cNvPr id="35" name="TextBox 34"/>
          <p:cNvSpPr txBox="1"/>
          <p:nvPr/>
        </p:nvSpPr>
        <p:spPr>
          <a:xfrm>
            <a:off x="10484781" y="2773105"/>
            <a:ext cx="1707217" cy="369332"/>
          </a:xfrm>
          <a:prstGeom prst="rect">
            <a:avLst/>
          </a:prstGeom>
          <a:noFill/>
        </p:spPr>
        <p:txBody>
          <a:bodyPr wrap="square" rtlCol="0">
            <a:spAutoFit/>
          </a:bodyPr>
          <a:lstStyle/>
          <a:p>
            <a:r>
              <a:rPr lang="en-US" b="1" smtClean="0"/>
              <a:t>KERNEL SPACE</a:t>
            </a:r>
            <a:endParaRPr lang="en-US" b="1"/>
          </a:p>
        </p:txBody>
      </p:sp>
    </p:spTree>
    <p:extLst>
      <p:ext uri="{BB962C8B-B14F-4D97-AF65-F5344CB8AC3E}">
        <p14:creationId xmlns:p14="http://schemas.microsoft.com/office/powerpoint/2010/main" val="292387770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1674" y="37067"/>
            <a:ext cx="2604655" cy="369332"/>
          </a:xfrm>
          <a:prstGeom prst="rect">
            <a:avLst/>
          </a:prstGeom>
          <a:noFill/>
        </p:spPr>
        <p:txBody>
          <a:bodyPr wrap="square" rtlCol="0">
            <a:spAutoFit/>
          </a:bodyPr>
          <a:lstStyle/>
          <a:p>
            <a:r>
              <a:rPr lang="en-US" b="1" smtClean="0"/>
              <a:t>OPEN METHOD</a:t>
            </a:r>
            <a:endParaRPr lang="en-US" b="1"/>
          </a:p>
        </p:txBody>
      </p:sp>
      <p:sp>
        <p:nvSpPr>
          <p:cNvPr id="4" name="TextBox 3"/>
          <p:cNvSpPr txBox="1"/>
          <p:nvPr/>
        </p:nvSpPr>
        <p:spPr>
          <a:xfrm>
            <a:off x="349857" y="588397"/>
            <a:ext cx="8984974" cy="2031325"/>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tx1">
                    <a:lumMod val="95000"/>
                    <a:lumOff val="5000"/>
                  </a:schemeClr>
                </a:solidFill>
              </a:rPr>
              <a:t>Prototype: </a:t>
            </a:r>
            <a:r>
              <a:rPr lang="en-US">
                <a:solidFill>
                  <a:srgbClr val="FF0000"/>
                </a:solidFill>
              </a:rPr>
              <a:t>int (*open) (struct inode *, struct file </a:t>
            </a:r>
            <a:r>
              <a:rPr lang="en-US" smtClean="0">
                <a:solidFill>
                  <a:srgbClr val="FF0000"/>
                </a:solidFill>
              </a:rPr>
              <a:t>*);</a:t>
            </a:r>
          </a:p>
          <a:p>
            <a:pPr marL="285750" indent="-285750">
              <a:buFont typeface="Arial" panose="020B0604020202020204" pitchFamily="34" charset="0"/>
              <a:buChar char="•"/>
            </a:pPr>
            <a:r>
              <a:rPr lang="en-US" smtClean="0">
                <a:solidFill>
                  <a:schemeClr val="tx1">
                    <a:lumMod val="95000"/>
                    <a:lumOff val="5000"/>
                  </a:schemeClr>
                </a:solidFill>
              </a:rPr>
              <a:t>Struct Inode</a:t>
            </a:r>
            <a:r>
              <a:rPr lang="en-US">
                <a:solidFill>
                  <a:schemeClr val="tx1">
                    <a:lumMod val="95000"/>
                    <a:lumOff val="5000"/>
                  </a:schemeClr>
                </a:solidFill>
              </a:rPr>
              <a:t>* : Pointer of inode that associated with file name</a:t>
            </a:r>
          </a:p>
          <a:p>
            <a:pPr marL="285750" indent="-285750">
              <a:buFont typeface="Arial" panose="020B0604020202020204" pitchFamily="34" charset="0"/>
              <a:buChar char="•"/>
            </a:pPr>
            <a:r>
              <a:rPr lang="en-US">
                <a:solidFill>
                  <a:schemeClr val="tx1">
                    <a:lumMod val="95000"/>
                    <a:lumOff val="5000"/>
                  </a:schemeClr>
                </a:solidFill>
              </a:rPr>
              <a:t>Struct file * : Pointer of file </a:t>
            </a:r>
            <a:r>
              <a:rPr lang="en-US" smtClean="0">
                <a:solidFill>
                  <a:schemeClr val="tx1">
                    <a:lumMod val="95000"/>
                    <a:lumOff val="5000"/>
                  </a:schemeClr>
                </a:solidFill>
              </a:rPr>
              <a:t>object</a:t>
            </a:r>
          </a:p>
          <a:p>
            <a:pPr marL="285750" indent="-285750">
              <a:buFont typeface="Arial" panose="020B0604020202020204" pitchFamily="34" charset="0"/>
              <a:buChar char="•"/>
            </a:pPr>
            <a:r>
              <a:rPr lang="en-US" smtClean="0">
                <a:solidFill>
                  <a:schemeClr val="tx1">
                    <a:lumMod val="95000"/>
                    <a:lumOff val="5000"/>
                  </a:schemeClr>
                </a:solidFill>
              </a:rPr>
              <a:t>Return value:</a:t>
            </a:r>
          </a:p>
          <a:p>
            <a:pPr marL="742950" lvl="1" indent="-285750">
              <a:buFont typeface="Arial" panose="020B0604020202020204" pitchFamily="34" charset="0"/>
              <a:buChar char="•"/>
            </a:pPr>
            <a:r>
              <a:rPr lang="en-US" smtClean="0">
                <a:solidFill>
                  <a:schemeClr val="tx1">
                    <a:lumMod val="95000"/>
                    <a:lumOff val="5000"/>
                  </a:schemeClr>
                </a:solidFill>
              </a:rPr>
              <a:t>0 if open is successfully</a:t>
            </a:r>
          </a:p>
          <a:p>
            <a:pPr marL="742950" lvl="1" indent="-285750">
              <a:buFont typeface="Arial" panose="020B0604020202020204" pitchFamily="34" charset="0"/>
              <a:buChar char="•"/>
            </a:pPr>
            <a:r>
              <a:rPr lang="en-US" smtClean="0">
                <a:solidFill>
                  <a:schemeClr val="tx1">
                    <a:lumMod val="95000"/>
                    <a:lumOff val="5000"/>
                  </a:schemeClr>
                </a:solidFill>
              </a:rPr>
              <a:t>Negative error code if open fails</a:t>
            </a:r>
          </a:p>
          <a:p>
            <a:pPr marL="285750" indent="-285750">
              <a:buFont typeface="Arial" panose="020B0604020202020204" pitchFamily="34" charset="0"/>
              <a:buChar char="•"/>
            </a:pPr>
            <a:endParaRPr lang="en-US">
              <a:solidFill>
                <a:srgbClr val="FF0000"/>
              </a:solidFill>
            </a:endParaRPr>
          </a:p>
        </p:txBody>
      </p:sp>
    </p:spTree>
    <p:extLst>
      <p:ext uri="{BB962C8B-B14F-4D97-AF65-F5344CB8AC3E}">
        <p14:creationId xmlns:p14="http://schemas.microsoft.com/office/powerpoint/2010/main" val="268357702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1674" y="37067"/>
            <a:ext cx="2604655" cy="369332"/>
          </a:xfrm>
          <a:prstGeom prst="rect">
            <a:avLst/>
          </a:prstGeom>
          <a:noFill/>
        </p:spPr>
        <p:txBody>
          <a:bodyPr wrap="square" rtlCol="0">
            <a:spAutoFit/>
          </a:bodyPr>
          <a:lstStyle/>
          <a:p>
            <a:r>
              <a:rPr lang="en-US" b="1" smtClean="0"/>
              <a:t>OPEN METHOD</a:t>
            </a:r>
            <a:endParaRPr lang="en-US" b="1"/>
          </a:p>
        </p:txBody>
      </p:sp>
      <p:sp>
        <p:nvSpPr>
          <p:cNvPr id="4" name="TextBox 3"/>
          <p:cNvSpPr txBox="1"/>
          <p:nvPr/>
        </p:nvSpPr>
        <p:spPr>
          <a:xfrm>
            <a:off x="286246" y="707666"/>
            <a:ext cx="9660835" cy="2031325"/>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tx1">
                    <a:lumMod val="95000"/>
                    <a:lumOff val="5000"/>
                  </a:schemeClr>
                </a:solidFill>
              </a:rPr>
              <a:t>Initialize the device or make device respond for read/write access</a:t>
            </a:r>
          </a:p>
          <a:p>
            <a:pPr marL="285750" indent="-285750">
              <a:buFont typeface="Arial" panose="020B0604020202020204" pitchFamily="34" charset="0"/>
              <a:buChar char="•"/>
            </a:pPr>
            <a:r>
              <a:rPr lang="en-US">
                <a:solidFill>
                  <a:schemeClr val="tx1">
                    <a:lumMod val="95000"/>
                    <a:lumOff val="5000"/>
                  </a:schemeClr>
                </a:solidFill>
              </a:rPr>
              <a:t>Detect device initialization errors</a:t>
            </a:r>
          </a:p>
          <a:p>
            <a:pPr marL="285750" indent="-285750">
              <a:buFont typeface="Arial" panose="020B0604020202020204" pitchFamily="34" charset="0"/>
              <a:buChar char="•"/>
            </a:pPr>
            <a:r>
              <a:rPr lang="en-US">
                <a:solidFill>
                  <a:schemeClr val="tx1">
                    <a:lumMod val="95000"/>
                    <a:lumOff val="5000"/>
                  </a:schemeClr>
                </a:solidFill>
              </a:rPr>
              <a:t>Check open permission (O_RDONLY, O_WRONLY, O_RDWR)</a:t>
            </a:r>
          </a:p>
          <a:p>
            <a:pPr marL="285750" indent="-285750">
              <a:buFont typeface="Arial" panose="020B0604020202020204" pitchFamily="34" charset="0"/>
              <a:buChar char="•"/>
            </a:pPr>
            <a:r>
              <a:rPr lang="en-US">
                <a:solidFill>
                  <a:schemeClr val="tx1">
                    <a:lumMod val="95000"/>
                    <a:lumOff val="5000"/>
                  </a:schemeClr>
                </a:solidFill>
              </a:rPr>
              <a:t>Identify the device being opened using minor number</a:t>
            </a:r>
          </a:p>
          <a:p>
            <a:pPr marL="285750" indent="-285750">
              <a:buFont typeface="Arial" panose="020B0604020202020204" pitchFamily="34" charset="0"/>
              <a:buChar char="•"/>
            </a:pPr>
            <a:r>
              <a:rPr lang="en-US">
                <a:solidFill>
                  <a:schemeClr val="tx1">
                    <a:lumMod val="95000"/>
                    <a:lumOff val="5000"/>
                  </a:schemeClr>
                </a:solidFill>
              </a:rPr>
              <a:t>Prepare device private data structure if required</a:t>
            </a:r>
          </a:p>
          <a:p>
            <a:pPr marL="285750" indent="-285750">
              <a:buFont typeface="Arial" panose="020B0604020202020204" pitchFamily="34" charset="0"/>
              <a:buChar char="•"/>
            </a:pPr>
            <a:r>
              <a:rPr lang="en-US">
                <a:solidFill>
                  <a:schemeClr val="tx1">
                    <a:lumMod val="95000"/>
                    <a:lumOff val="5000"/>
                  </a:schemeClr>
                </a:solidFill>
              </a:rPr>
              <a:t>Update f_pos if required</a:t>
            </a:r>
          </a:p>
          <a:p>
            <a:pPr marL="285750" indent="-285750">
              <a:buFont typeface="Arial" panose="020B0604020202020204" pitchFamily="34" charset="0"/>
              <a:buChar char="•"/>
            </a:pPr>
            <a:r>
              <a:rPr lang="en-US">
                <a:solidFill>
                  <a:schemeClr val="tx1">
                    <a:lumMod val="95000"/>
                    <a:lumOff val="5000"/>
                  </a:schemeClr>
                </a:solidFill>
              </a:rPr>
              <a:t>Open method is optional. If not provided , open will always succeed and driver is not notified</a:t>
            </a:r>
          </a:p>
        </p:txBody>
      </p:sp>
    </p:spTree>
    <p:extLst>
      <p:ext uri="{BB962C8B-B14F-4D97-AF65-F5344CB8AC3E}">
        <p14:creationId xmlns:p14="http://schemas.microsoft.com/office/powerpoint/2010/main" val="425617278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1674" y="37067"/>
            <a:ext cx="2604655" cy="369332"/>
          </a:xfrm>
          <a:prstGeom prst="rect">
            <a:avLst/>
          </a:prstGeom>
          <a:noFill/>
        </p:spPr>
        <p:txBody>
          <a:bodyPr wrap="square" rtlCol="0">
            <a:spAutoFit/>
          </a:bodyPr>
          <a:lstStyle/>
          <a:p>
            <a:r>
              <a:rPr lang="en-US" b="1" smtClean="0"/>
              <a:t>RELEASE METHOD</a:t>
            </a:r>
            <a:endParaRPr lang="en-US" b="1"/>
          </a:p>
        </p:txBody>
      </p:sp>
      <p:sp>
        <p:nvSpPr>
          <p:cNvPr id="21" name="TextBox 20"/>
          <p:cNvSpPr txBox="1"/>
          <p:nvPr/>
        </p:nvSpPr>
        <p:spPr>
          <a:xfrm>
            <a:off x="421574" y="794586"/>
            <a:ext cx="8984974" cy="2031325"/>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tx1">
                    <a:lumMod val="95000"/>
                    <a:lumOff val="5000"/>
                  </a:schemeClr>
                </a:solidFill>
              </a:rPr>
              <a:t>Prototype: </a:t>
            </a:r>
            <a:r>
              <a:rPr lang="en-US">
                <a:solidFill>
                  <a:srgbClr val="FF0000"/>
                </a:solidFill>
              </a:rPr>
              <a:t>int (*open) (struct inode *, struct file *);</a:t>
            </a:r>
          </a:p>
          <a:p>
            <a:pPr marL="285750" indent="-285750">
              <a:buFont typeface="Arial" panose="020B0604020202020204" pitchFamily="34" charset="0"/>
              <a:buChar char="•"/>
            </a:pPr>
            <a:r>
              <a:rPr lang="en-US">
                <a:solidFill>
                  <a:schemeClr val="tx1">
                    <a:lumMod val="95000"/>
                    <a:lumOff val="5000"/>
                  </a:schemeClr>
                </a:solidFill>
              </a:rPr>
              <a:t>Struct Inode* : Pointer of inode that associated with file name</a:t>
            </a:r>
          </a:p>
          <a:p>
            <a:pPr marL="285750" indent="-285750">
              <a:buFont typeface="Arial" panose="020B0604020202020204" pitchFamily="34" charset="0"/>
              <a:buChar char="•"/>
            </a:pPr>
            <a:r>
              <a:rPr lang="en-US">
                <a:solidFill>
                  <a:schemeClr val="tx1">
                    <a:lumMod val="95000"/>
                    <a:lumOff val="5000"/>
                  </a:schemeClr>
                </a:solidFill>
              </a:rPr>
              <a:t>Struct file * : Pointer of file object</a:t>
            </a:r>
          </a:p>
          <a:p>
            <a:pPr marL="285750" indent="-285750">
              <a:buFont typeface="Arial" panose="020B0604020202020204" pitchFamily="34" charset="0"/>
              <a:buChar char="•"/>
            </a:pPr>
            <a:r>
              <a:rPr lang="en-US">
                <a:solidFill>
                  <a:schemeClr val="tx1">
                    <a:lumMod val="95000"/>
                    <a:lumOff val="5000"/>
                  </a:schemeClr>
                </a:solidFill>
              </a:rPr>
              <a:t>Return value:</a:t>
            </a:r>
          </a:p>
          <a:p>
            <a:pPr marL="742950" lvl="1" indent="-285750">
              <a:buFont typeface="Arial" panose="020B0604020202020204" pitchFamily="34" charset="0"/>
              <a:buChar char="•"/>
            </a:pPr>
            <a:r>
              <a:rPr lang="en-US">
                <a:solidFill>
                  <a:schemeClr val="tx1">
                    <a:lumMod val="95000"/>
                    <a:lumOff val="5000"/>
                  </a:schemeClr>
                </a:solidFill>
              </a:rPr>
              <a:t>0 if open is successfully</a:t>
            </a:r>
          </a:p>
          <a:p>
            <a:pPr marL="742950" lvl="1" indent="-285750">
              <a:buFont typeface="Arial" panose="020B0604020202020204" pitchFamily="34" charset="0"/>
              <a:buChar char="•"/>
            </a:pPr>
            <a:r>
              <a:rPr lang="en-US">
                <a:solidFill>
                  <a:schemeClr val="tx1">
                    <a:lumMod val="95000"/>
                    <a:lumOff val="5000"/>
                  </a:schemeClr>
                </a:solidFill>
              </a:rPr>
              <a:t>Negative error code if open fails</a:t>
            </a:r>
          </a:p>
          <a:p>
            <a:pPr marL="285750" indent="-285750">
              <a:buFont typeface="Arial" panose="020B0604020202020204" pitchFamily="34" charset="0"/>
              <a:buChar char="•"/>
            </a:pPr>
            <a:endParaRPr lang="en-US">
              <a:solidFill>
                <a:srgbClr val="FF0000"/>
              </a:solidFill>
            </a:endParaRPr>
          </a:p>
        </p:txBody>
      </p:sp>
    </p:spTree>
    <p:extLst>
      <p:ext uri="{BB962C8B-B14F-4D97-AF65-F5344CB8AC3E}">
        <p14:creationId xmlns:p14="http://schemas.microsoft.com/office/powerpoint/2010/main" val="18883599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1674" y="37067"/>
            <a:ext cx="2604655" cy="369332"/>
          </a:xfrm>
          <a:prstGeom prst="rect">
            <a:avLst/>
          </a:prstGeom>
          <a:noFill/>
        </p:spPr>
        <p:txBody>
          <a:bodyPr wrap="square" rtlCol="0">
            <a:spAutoFit/>
          </a:bodyPr>
          <a:lstStyle/>
          <a:p>
            <a:r>
              <a:rPr lang="en-US" b="1" smtClean="0"/>
              <a:t>RELEASE METHOD</a:t>
            </a:r>
            <a:endParaRPr lang="en-US" b="1"/>
          </a:p>
        </p:txBody>
      </p:sp>
      <p:sp>
        <p:nvSpPr>
          <p:cNvPr id="21" name="TextBox 20"/>
          <p:cNvSpPr txBox="1"/>
          <p:nvPr/>
        </p:nvSpPr>
        <p:spPr>
          <a:xfrm>
            <a:off x="421574" y="794586"/>
            <a:ext cx="8984974" cy="2308324"/>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tx1">
                    <a:lumMod val="95000"/>
                    <a:lumOff val="5000"/>
                  </a:schemeClr>
                </a:solidFill>
              </a:rPr>
              <a:t>In release method the driver can do reverse operation of what open </a:t>
            </a:r>
            <a:r>
              <a:rPr lang="en-US" smtClean="0">
                <a:solidFill>
                  <a:schemeClr val="tx1">
                    <a:lumMod val="95000"/>
                    <a:lumOff val="5000"/>
                  </a:schemeClr>
                </a:solidFill>
              </a:rPr>
              <a:t>had done</a:t>
            </a:r>
            <a:r>
              <a:rPr lang="en-US">
                <a:solidFill>
                  <a:schemeClr val="tx1">
                    <a:lumMod val="95000"/>
                    <a:lumOff val="5000"/>
                  </a:schemeClr>
                </a:solidFill>
              </a:rPr>
              <a:t>.</a:t>
            </a:r>
          </a:p>
          <a:p>
            <a:pPr marL="742950" lvl="1" indent="-285750">
              <a:buFont typeface="Wingdings" panose="05000000000000000000" pitchFamily="2" charset="2"/>
              <a:buChar char="§"/>
            </a:pPr>
            <a:r>
              <a:rPr lang="en-US" smtClean="0">
                <a:solidFill>
                  <a:schemeClr val="tx1">
                    <a:lumMod val="95000"/>
                    <a:lumOff val="5000"/>
                  </a:schemeClr>
                </a:solidFill>
              </a:rPr>
              <a:t>E.g</a:t>
            </a:r>
            <a:r>
              <a:rPr lang="en-US">
                <a:solidFill>
                  <a:schemeClr val="tx1">
                    <a:lumMod val="95000"/>
                    <a:lumOff val="5000"/>
                  </a:schemeClr>
                </a:solidFill>
              </a:rPr>
              <a:t>. if open method brings the device out of low power mode, then </a:t>
            </a:r>
            <a:r>
              <a:rPr lang="en-US" smtClean="0">
                <a:solidFill>
                  <a:schemeClr val="tx1">
                    <a:lumMod val="95000"/>
                    <a:lumOff val="5000"/>
                  </a:schemeClr>
                </a:solidFill>
              </a:rPr>
              <a:t>release method </a:t>
            </a:r>
            <a:r>
              <a:rPr lang="en-US">
                <a:solidFill>
                  <a:schemeClr val="tx1">
                    <a:lumMod val="95000"/>
                    <a:lumOff val="5000"/>
                  </a:schemeClr>
                </a:solidFill>
              </a:rPr>
              <a:t>may send the device back to the low power mode.</a:t>
            </a:r>
          </a:p>
          <a:p>
            <a:pPr marL="742950" lvl="1" indent="-285750">
              <a:buFont typeface="Wingdings" panose="05000000000000000000" pitchFamily="2" charset="2"/>
              <a:buChar char="§"/>
            </a:pPr>
            <a:r>
              <a:rPr lang="en-US" smtClean="0">
                <a:solidFill>
                  <a:schemeClr val="tx1">
                    <a:lumMod val="95000"/>
                    <a:lumOff val="5000"/>
                  </a:schemeClr>
                </a:solidFill>
              </a:rPr>
              <a:t>Basically </a:t>
            </a:r>
            <a:r>
              <a:rPr lang="en-US">
                <a:solidFill>
                  <a:schemeClr val="tx1">
                    <a:lumMod val="95000"/>
                    <a:lumOff val="5000"/>
                  </a:schemeClr>
                </a:solidFill>
              </a:rPr>
              <a:t>you should leave the device in its default state, the state which </a:t>
            </a:r>
            <a:r>
              <a:rPr lang="en-US" smtClean="0">
                <a:solidFill>
                  <a:schemeClr val="tx1">
                    <a:lumMod val="95000"/>
                    <a:lumOff val="5000"/>
                  </a:schemeClr>
                </a:solidFill>
              </a:rPr>
              <a:t>was before </a:t>
            </a:r>
            <a:r>
              <a:rPr lang="en-US">
                <a:solidFill>
                  <a:schemeClr val="tx1">
                    <a:lumMod val="95000"/>
                    <a:lumOff val="5000"/>
                  </a:schemeClr>
                </a:solidFill>
              </a:rPr>
              <a:t>the open call.</a:t>
            </a:r>
          </a:p>
          <a:p>
            <a:pPr marL="742950" lvl="1" indent="-285750">
              <a:buFont typeface="Wingdings" panose="05000000000000000000" pitchFamily="2" charset="2"/>
              <a:buChar char="§"/>
            </a:pPr>
            <a:r>
              <a:rPr lang="en-US">
                <a:solidFill>
                  <a:schemeClr val="tx1">
                    <a:lumMod val="95000"/>
                    <a:lumOff val="5000"/>
                  </a:schemeClr>
                </a:solidFill>
              </a:rPr>
              <a:t>Free any data structures allocated by the open method</a:t>
            </a:r>
          </a:p>
          <a:p>
            <a:pPr marL="285750" indent="-285750">
              <a:buFont typeface="Arial" panose="020B0604020202020204" pitchFamily="34" charset="0"/>
              <a:buChar char="•"/>
            </a:pPr>
            <a:r>
              <a:rPr lang="en-US">
                <a:solidFill>
                  <a:schemeClr val="tx1">
                    <a:lumMod val="95000"/>
                    <a:lumOff val="5000"/>
                  </a:schemeClr>
                </a:solidFill>
              </a:rPr>
              <a:t>Return 0 on success . Negative error code if any errors</a:t>
            </a:r>
          </a:p>
          <a:p>
            <a:pPr marL="742950" lvl="1" indent="-285750">
              <a:buFont typeface="Wingdings" panose="05000000000000000000" pitchFamily="2" charset="2"/>
              <a:buChar char="§"/>
            </a:pPr>
            <a:r>
              <a:rPr lang="en-US" smtClean="0">
                <a:solidFill>
                  <a:schemeClr val="tx1">
                    <a:lumMod val="95000"/>
                    <a:lumOff val="5000"/>
                  </a:schemeClr>
                </a:solidFill>
              </a:rPr>
              <a:t>For </a:t>
            </a:r>
            <a:r>
              <a:rPr lang="en-US">
                <a:solidFill>
                  <a:schemeClr val="tx1">
                    <a:lumMod val="95000"/>
                    <a:lumOff val="5000"/>
                  </a:schemeClr>
                </a:solidFill>
              </a:rPr>
              <a:t>example you try to de-initialize the device and the device doesn’t respond</a:t>
            </a:r>
            <a:endParaRPr lang="en-US">
              <a:solidFill>
                <a:srgbClr val="FF0000"/>
              </a:solidFill>
            </a:endParaRPr>
          </a:p>
        </p:txBody>
      </p:sp>
    </p:spTree>
    <p:extLst>
      <p:ext uri="{BB962C8B-B14F-4D97-AF65-F5344CB8AC3E}">
        <p14:creationId xmlns:p14="http://schemas.microsoft.com/office/powerpoint/2010/main" val="26633184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1674" y="37067"/>
            <a:ext cx="4493761" cy="369332"/>
          </a:xfrm>
          <a:prstGeom prst="rect">
            <a:avLst/>
          </a:prstGeom>
          <a:noFill/>
        </p:spPr>
        <p:txBody>
          <a:bodyPr wrap="square" rtlCol="0">
            <a:spAutoFit/>
          </a:bodyPr>
          <a:lstStyle/>
          <a:p>
            <a:r>
              <a:rPr lang="en-US" b="1" smtClean="0"/>
              <a:t>OPEN  AND RELEASE METHOD DATA FLOWS</a:t>
            </a:r>
            <a:endParaRPr lang="en-US" b="1"/>
          </a:p>
        </p:txBody>
      </p:sp>
      <p:sp>
        <p:nvSpPr>
          <p:cNvPr id="5" name="Rectangle 4"/>
          <p:cNvSpPr/>
          <p:nvPr/>
        </p:nvSpPr>
        <p:spPr>
          <a:xfrm>
            <a:off x="2484582" y="738910"/>
            <a:ext cx="6049819" cy="4341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fd =  open(“/dev/my_device”, O_RDWR)</a:t>
            </a:r>
            <a:endParaRPr lang="en-US"/>
          </a:p>
        </p:txBody>
      </p:sp>
      <p:sp>
        <p:nvSpPr>
          <p:cNvPr id="6" name="Rectangle 5"/>
          <p:cNvSpPr/>
          <p:nvPr/>
        </p:nvSpPr>
        <p:spPr>
          <a:xfrm>
            <a:off x="4387273" y="1745673"/>
            <a:ext cx="2346036" cy="351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/dev/my_device</a:t>
            </a:r>
            <a:endParaRPr lang="en-US"/>
          </a:p>
        </p:txBody>
      </p:sp>
      <p:grpSp>
        <p:nvGrpSpPr>
          <p:cNvPr id="32" name="Group 31"/>
          <p:cNvGrpSpPr/>
          <p:nvPr/>
        </p:nvGrpSpPr>
        <p:grpSpPr>
          <a:xfrm>
            <a:off x="4248727" y="3796150"/>
            <a:ext cx="7786254" cy="2438391"/>
            <a:chOff x="4194786" y="3301678"/>
            <a:chExt cx="7999390" cy="2122602"/>
          </a:xfrm>
        </p:grpSpPr>
        <p:pic>
          <p:nvPicPr>
            <p:cNvPr id="9" name="Picture 8"/>
            <p:cNvPicPr>
              <a:picLocks noChangeAspect="1"/>
            </p:cNvPicPr>
            <p:nvPr/>
          </p:nvPicPr>
          <p:blipFill>
            <a:blip r:embed="rId2"/>
            <a:stretch>
              <a:fillRect/>
            </a:stretch>
          </p:blipFill>
          <p:spPr>
            <a:xfrm>
              <a:off x="4194786" y="3301678"/>
              <a:ext cx="7792537" cy="476316"/>
            </a:xfrm>
            <a:prstGeom prst="rect">
              <a:avLst/>
            </a:prstGeom>
          </p:spPr>
        </p:pic>
        <p:sp>
          <p:nvSpPr>
            <p:cNvPr id="20" name="TextBox 19"/>
            <p:cNvSpPr txBox="1"/>
            <p:nvPr/>
          </p:nvSpPr>
          <p:spPr>
            <a:xfrm>
              <a:off x="6983146" y="4777949"/>
              <a:ext cx="2706256" cy="646331"/>
            </a:xfrm>
            <a:prstGeom prst="rect">
              <a:avLst/>
            </a:prstGeom>
            <a:noFill/>
          </p:spPr>
          <p:txBody>
            <a:bodyPr wrap="square" rtlCol="0">
              <a:spAutoFit/>
            </a:bodyPr>
            <a:lstStyle/>
            <a:p>
              <a:r>
                <a:rPr lang="en-US" smtClean="0">
                  <a:solidFill>
                    <a:srgbClr val="FF0000"/>
                  </a:solidFill>
                </a:rPr>
                <a:t>Pointer of inode that associated with file name</a:t>
              </a:r>
              <a:endParaRPr lang="en-US">
                <a:solidFill>
                  <a:srgbClr val="FF0000"/>
                </a:solidFill>
              </a:endParaRPr>
            </a:p>
          </p:txBody>
        </p:sp>
        <p:cxnSp>
          <p:nvCxnSpPr>
            <p:cNvPr id="22" name="Straight Arrow Connector 21"/>
            <p:cNvCxnSpPr/>
            <p:nvPr/>
          </p:nvCxnSpPr>
          <p:spPr>
            <a:xfrm flipV="1">
              <a:off x="11024688" y="3777994"/>
              <a:ext cx="0" cy="107036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9855200" y="4982589"/>
              <a:ext cx="2338976" cy="369332"/>
            </a:xfrm>
            <a:prstGeom prst="rect">
              <a:avLst/>
            </a:prstGeom>
            <a:noFill/>
          </p:spPr>
          <p:txBody>
            <a:bodyPr wrap="square" rtlCol="0">
              <a:spAutoFit/>
            </a:bodyPr>
            <a:lstStyle/>
            <a:p>
              <a:r>
                <a:rPr lang="en-US" smtClean="0">
                  <a:solidFill>
                    <a:srgbClr val="FF0000"/>
                  </a:solidFill>
                </a:rPr>
                <a:t>Pointer of file object</a:t>
              </a:r>
              <a:endParaRPr lang="en-US">
                <a:solidFill>
                  <a:srgbClr val="FF0000"/>
                </a:solidFill>
              </a:endParaRPr>
            </a:p>
          </p:txBody>
        </p:sp>
        <p:cxnSp>
          <p:nvCxnSpPr>
            <p:cNvPr id="48" name="Straight Arrow Connector 47"/>
            <p:cNvCxnSpPr/>
            <p:nvPr/>
          </p:nvCxnSpPr>
          <p:spPr>
            <a:xfrm flipV="1">
              <a:off x="8091054" y="3777994"/>
              <a:ext cx="0" cy="961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434113" y="3643739"/>
            <a:ext cx="2973760" cy="2622423"/>
            <a:chOff x="434113" y="3191163"/>
            <a:chExt cx="3001820" cy="2622423"/>
          </a:xfrm>
        </p:grpSpPr>
        <p:sp>
          <p:nvSpPr>
            <p:cNvPr id="24" name="Rectangle 23"/>
            <p:cNvSpPr/>
            <p:nvPr/>
          </p:nvSpPr>
          <p:spPr>
            <a:xfrm>
              <a:off x="685802" y="3191163"/>
              <a:ext cx="2004291" cy="1487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VIRTUAL FILE SYSTEM (VFS)</a:t>
              </a:r>
              <a:endParaRPr lang="en-US"/>
            </a:p>
          </p:txBody>
        </p:sp>
        <p:sp>
          <p:nvSpPr>
            <p:cNvPr id="26" name="TextBox 25"/>
            <p:cNvSpPr txBox="1"/>
            <p:nvPr/>
          </p:nvSpPr>
          <p:spPr>
            <a:xfrm>
              <a:off x="434113" y="4890256"/>
              <a:ext cx="3001820" cy="923330"/>
            </a:xfrm>
            <a:prstGeom prst="rect">
              <a:avLst/>
            </a:prstGeom>
            <a:noFill/>
          </p:spPr>
          <p:txBody>
            <a:bodyPr wrap="square" rtlCol="0">
              <a:spAutoFit/>
            </a:bodyPr>
            <a:lstStyle/>
            <a:p>
              <a:r>
                <a:rPr lang="en-US" smtClean="0">
                  <a:solidFill>
                    <a:srgbClr val="FF0000"/>
                  </a:solidFill>
                </a:rPr>
                <a:t>Open a file by create a new file object and linking it into corresponding inode object</a:t>
              </a:r>
              <a:endParaRPr lang="en-US">
                <a:solidFill>
                  <a:srgbClr val="FF0000"/>
                </a:solidFill>
              </a:endParaRPr>
            </a:p>
          </p:txBody>
        </p:sp>
      </p:grpSp>
      <p:cxnSp>
        <p:nvCxnSpPr>
          <p:cNvPr id="28" name="Straight Arrow Connector 27"/>
          <p:cNvCxnSpPr>
            <a:stCxn id="5" idx="2"/>
          </p:cNvCxnSpPr>
          <p:nvPr/>
        </p:nvCxnSpPr>
        <p:spPr>
          <a:xfrm>
            <a:off x="5509492" y="1173019"/>
            <a:ext cx="4617" cy="5726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0" y="2484584"/>
            <a:ext cx="12192000" cy="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6878" y="1902463"/>
            <a:ext cx="1542472" cy="379091"/>
          </a:xfrm>
          <a:prstGeom prst="rect">
            <a:avLst/>
          </a:prstGeom>
          <a:noFill/>
        </p:spPr>
        <p:txBody>
          <a:bodyPr wrap="square" rtlCol="0">
            <a:spAutoFit/>
          </a:bodyPr>
          <a:lstStyle/>
          <a:p>
            <a:r>
              <a:rPr lang="en-US" b="1" smtClean="0"/>
              <a:t>USER SPACE</a:t>
            </a:r>
            <a:endParaRPr lang="en-US" b="1"/>
          </a:p>
        </p:txBody>
      </p:sp>
      <p:sp>
        <p:nvSpPr>
          <p:cNvPr id="34" name="TextBox 33"/>
          <p:cNvSpPr txBox="1"/>
          <p:nvPr/>
        </p:nvSpPr>
        <p:spPr>
          <a:xfrm>
            <a:off x="0" y="2580355"/>
            <a:ext cx="1542472" cy="379091"/>
          </a:xfrm>
          <a:prstGeom prst="rect">
            <a:avLst/>
          </a:prstGeom>
          <a:noFill/>
        </p:spPr>
        <p:txBody>
          <a:bodyPr wrap="square" rtlCol="0">
            <a:spAutoFit/>
          </a:bodyPr>
          <a:lstStyle/>
          <a:p>
            <a:r>
              <a:rPr lang="en-US" b="1" smtClean="0"/>
              <a:t>KERNEL SPACE</a:t>
            </a:r>
            <a:endParaRPr lang="en-US" b="1"/>
          </a:p>
        </p:txBody>
      </p:sp>
      <p:cxnSp>
        <p:nvCxnSpPr>
          <p:cNvPr id="40" name="Elbow Connector 39"/>
          <p:cNvCxnSpPr>
            <a:stCxn id="24" idx="3"/>
            <a:endCxn id="9" idx="0"/>
          </p:cNvCxnSpPr>
          <p:nvPr/>
        </p:nvCxnSpPr>
        <p:spPr>
          <a:xfrm flipV="1">
            <a:off x="2669005" y="3796150"/>
            <a:ext cx="5372178" cy="591117"/>
          </a:xfrm>
          <a:prstGeom prst="bentConnector4">
            <a:avLst>
              <a:gd name="adj1" fmla="val 14703"/>
              <a:gd name="adj2" fmla="val 164456"/>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Elbow Connector 3"/>
          <p:cNvCxnSpPr>
            <a:stCxn id="6" idx="2"/>
            <a:endCxn id="24" idx="0"/>
          </p:cNvCxnSpPr>
          <p:nvPr/>
        </p:nvCxnSpPr>
        <p:spPr>
          <a:xfrm rot="5400000">
            <a:off x="2844931" y="928379"/>
            <a:ext cx="1546656" cy="3884064"/>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077559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1674" y="37067"/>
            <a:ext cx="2604655" cy="369332"/>
          </a:xfrm>
          <a:prstGeom prst="rect">
            <a:avLst/>
          </a:prstGeom>
          <a:noFill/>
        </p:spPr>
        <p:txBody>
          <a:bodyPr wrap="square" rtlCol="0">
            <a:spAutoFit/>
          </a:bodyPr>
          <a:lstStyle/>
          <a:p>
            <a:r>
              <a:rPr lang="en-US" b="1" smtClean="0"/>
              <a:t>READ METHOD</a:t>
            </a:r>
            <a:endParaRPr lang="en-US" b="1"/>
          </a:p>
        </p:txBody>
      </p:sp>
      <p:sp>
        <p:nvSpPr>
          <p:cNvPr id="21" name="TextBox 20"/>
          <p:cNvSpPr txBox="1"/>
          <p:nvPr/>
        </p:nvSpPr>
        <p:spPr>
          <a:xfrm>
            <a:off x="421574" y="794586"/>
            <a:ext cx="8984974" cy="2585323"/>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tx1">
                    <a:lumMod val="95000"/>
                    <a:lumOff val="5000"/>
                  </a:schemeClr>
                </a:solidFill>
              </a:rPr>
              <a:t>Prototype: </a:t>
            </a:r>
            <a:r>
              <a:rPr lang="en-US">
                <a:solidFill>
                  <a:srgbClr val="FF0000"/>
                </a:solidFill>
              </a:rPr>
              <a:t>ssize_t (*read) (struct file </a:t>
            </a:r>
            <a:r>
              <a:rPr lang="en-US" smtClean="0">
                <a:solidFill>
                  <a:srgbClr val="FF0000"/>
                </a:solidFill>
              </a:rPr>
              <a:t>*filp, </a:t>
            </a:r>
            <a:r>
              <a:rPr lang="en-US">
                <a:solidFill>
                  <a:srgbClr val="FF0000"/>
                </a:solidFill>
              </a:rPr>
              <a:t>char __user </a:t>
            </a:r>
            <a:r>
              <a:rPr lang="en-US" smtClean="0">
                <a:solidFill>
                  <a:srgbClr val="FF0000"/>
                </a:solidFill>
              </a:rPr>
              <a:t>*buff, size_t count, </a:t>
            </a:r>
            <a:r>
              <a:rPr lang="en-US">
                <a:solidFill>
                  <a:srgbClr val="FF0000"/>
                </a:solidFill>
              </a:rPr>
              <a:t>loff_t </a:t>
            </a:r>
            <a:r>
              <a:rPr lang="en-US" smtClean="0">
                <a:solidFill>
                  <a:srgbClr val="FF0000"/>
                </a:solidFill>
              </a:rPr>
              <a:t>*f_pos);</a:t>
            </a:r>
            <a:endParaRPr lang="en-US">
              <a:solidFill>
                <a:srgbClr val="FF0000"/>
              </a:solidFill>
            </a:endParaRPr>
          </a:p>
          <a:p>
            <a:pPr marL="285750" indent="-285750">
              <a:buFont typeface="Arial" panose="020B0604020202020204" pitchFamily="34" charset="0"/>
              <a:buChar char="•"/>
            </a:pPr>
            <a:r>
              <a:rPr lang="en-US" smtClean="0">
                <a:solidFill>
                  <a:srgbClr val="FF0000"/>
                </a:solidFill>
              </a:rPr>
              <a:t>filp </a:t>
            </a:r>
            <a:r>
              <a:rPr lang="en-US">
                <a:solidFill>
                  <a:schemeClr val="tx1">
                    <a:lumMod val="95000"/>
                    <a:lumOff val="5000"/>
                  </a:schemeClr>
                </a:solidFill>
              </a:rPr>
              <a:t>: Pointer of file </a:t>
            </a:r>
            <a:r>
              <a:rPr lang="en-US" smtClean="0">
                <a:solidFill>
                  <a:schemeClr val="tx1">
                    <a:lumMod val="95000"/>
                    <a:lumOff val="5000"/>
                  </a:schemeClr>
                </a:solidFill>
              </a:rPr>
              <a:t>object</a:t>
            </a:r>
          </a:p>
          <a:p>
            <a:pPr marL="285750" indent="-285750">
              <a:buFont typeface="Arial" panose="020B0604020202020204" pitchFamily="34" charset="0"/>
              <a:buChar char="•"/>
            </a:pPr>
            <a:r>
              <a:rPr lang="en-US" smtClean="0">
                <a:solidFill>
                  <a:srgbClr val="FF0000"/>
                </a:solidFill>
              </a:rPr>
              <a:t>__user</a:t>
            </a:r>
            <a:r>
              <a:rPr lang="en-US" smtClean="0">
                <a:solidFill>
                  <a:schemeClr val="tx1">
                    <a:lumMod val="95000"/>
                    <a:lumOff val="5000"/>
                  </a:schemeClr>
                </a:solidFill>
              </a:rPr>
              <a:t>: optional macro which alerts the programmer that this is a user level program. It cannot be trusted for direct dereferencing</a:t>
            </a:r>
          </a:p>
          <a:p>
            <a:pPr marL="285750" indent="-285750">
              <a:buFont typeface="Arial" panose="020B0604020202020204" pitchFamily="34" charset="0"/>
              <a:buChar char="•"/>
            </a:pPr>
            <a:r>
              <a:rPr lang="en-US">
                <a:solidFill>
                  <a:srgbClr val="FF0000"/>
                </a:solidFill>
              </a:rPr>
              <a:t>b</a:t>
            </a:r>
            <a:r>
              <a:rPr lang="en-US" smtClean="0">
                <a:solidFill>
                  <a:srgbClr val="FF0000"/>
                </a:solidFill>
              </a:rPr>
              <a:t>uff</a:t>
            </a:r>
            <a:r>
              <a:rPr lang="en-US" smtClean="0">
                <a:solidFill>
                  <a:schemeClr val="tx1">
                    <a:lumMod val="95000"/>
                    <a:lumOff val="5000"/>
                  </a:schemeClr>
                </a:solidFill>
              </a:rPr>
              <a:t>: pointer of user buffer</a:t>
            </a:r>
          </a:p>
          <a:p>
            <a:pPr marL="285750" indent="-285750">
              <a:buFont typeface="Arial" panose="020B0604020202020204" pitchFamily="34" charset="0"/>
              <a:buChar char="•"/>
            </a:pPr>
            <a:r>
              <a:rPr lang="en-US" smtClean="0">
                <a:solidFill>
                  <a:srgbClr val="FF0000"/>
                </a:solidFill>
              </a:rPr>
              <a:t>count</a:t>
            </a:r>
            <a:r>
              <a:rPr lang="en-US" smtClean="0">
                <a:solidFill>
                  <a:schemeClr val="tx1">
                    <a:lumMod val="95000"/>
                    <a:lumOff val="5000"/>
                  </a:schemeClr>
                </a:solidFill>
              </a:rPr>
              <a:t>: read count given by user</a:t>
            </a:r>
          </a:p>
          <a:p>
            <a:pPr marL="285750" indent="-285750">
              <a:buFont typeface="Arial" panose="020B0604020202020204" pitchFamily="34" charset="0"/>
              <a:buChar char="•"/>
            </a:pPr>
            <a:r>
              <a:rPr lang="en-US" smtClean="0">
                <a:solidFill>
                  <a:srgbClr val="FF0000"/>
                </a:solidFill>
              </a:rPr>
              <a:t>f_pos</a:t>
            </a:r>
            <a:r>
              <a:rPr lang="en-US" smtClean="0">
                <a:solidFill>
                  <a:schemeClr val="tx1">
                    <a:lumMod val="95000"/>
                    <a:lumOff val="5000"/>
                  </a:schemeClr>
                </a:solidFill>
              </a:rPr>
              <a:t>: pointer of current file position from which the read has to begin</a:t>
            </a:r>
            <a:endParaRPr lang="en-US">
              <a:solidFill>
                <a:schemeClr val="tx1">
                  <a:lumMod val="95000"/>
                  <a:lumOff val="5000"/>
                </a:schemeClr>
              </a:solidFill>
            </a:endParaRPr>
          </a:p>
          <a:p>
            <a:r>
              <a:rPr lang="en-US"/>
              <a:t/>
            </a:r>
            <a:br>
              <a:rPr lang="en-US"/>
            </a:br>
            <a:endParaRPr lang="en-US">
              <a:solidFill>
                <a:srgbClr val="FF0000"/>
              </a:solidFill>
            </a:endParaRPr>
          </a:p>
        </p:txBody>
      </p:sp>
    </p:spTree>
    <p:extLst>
      <p:ext uri="{BB962C8B-B14F-4D97-AF65-F5344CB8AC3E}">
        <p14:creationId xmlns:p14="http://schemas.microsoft.com/office/powerpoint/2010/main" val="42253266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5171" y="87464"/>
            <a:ext cx="3697919" cy="369332"/>
          </a:xfrm>
          <a:prstGeom prst="rect">
            <a:avLst/>
          </a:prstGeom>
          <a:noFill/>
        </p:spPr>
        <p:txBody>
          <a:bodyPr wrap="square" rtlCol="0">
            <a:spAutoFit/>
          </a:bodyPr>
          <a:lstStyle/>
          <a:p>
            <a:r>
              <a:rPr lang="en-US" b="1" smtClean="0"/>
              <a:t>1. USER SPACE AND KERNEL SPACE</a:t>
            </a:r>
            <a:endParaRPr lang="en-US" b="1"/>
          </a:p>
        </p:txBody>
      </p:sp>
      <p:sp>
        <p:nvSpPr>
          <p:cNvPr id="2" name="TextBox 1"/>
          <p:cNvSpPr txBox="1"/>
          <p:nvPr/>
        </p:nvSpPr>
        <p:spPr>
          <a:xfrm>
            <a:off x="295564" y="969818"/>
            <a:ext cx="11896436" cy="212686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solidFill>
                  <a:srgbClr val="FF0000"/>
                </a:solidFill>
              </a:rPr>
              <a:t>The only way for a user app to run in the kernel space is through system calls</a:t>
            </a:r>
            <a:r>
              <a:rPr lang="en-US"/>
              <a:t>. Examples of these are read, write, open, close, mmap, and so on. </a:t>
            </a:r>
            <a:endParaRPr lang="en-US" smtClean="0"/>
          </a:p>
          <a:p>
            <a:pPr marL="285750" indent="-285750">
              <a:lnSpc>
                <a:spcPct val="150000"/>
              </a:lnSpc>
              <a:buFont typeface="Arial" panose="020B0604020202020204" pitchFamily="34" charset="0"/>
              <a:buChar char="•"/>
            </a:pPr>
            <a:r>
              <a:rPr lang="en-US" smtClean="0"/>
              <a:t>User </a:t>
            </a:r>
            <a:r>
              <a:rPr lang="en-US"/>
              <a:t>space code runs with a lower priority. When a process performs a system call, a software interrupt is sent to the kernel, which turns on privileged mode so that the process can run in kernel space</a:t>
            </a:r>
          </a:p>
          <a:p>
            <a:pPr>
              <a:lnSpc>
                <a:spcPct val="150000"/>
              </a:lnSpc>
            </a:pPr>
            <a:endParaRPr lang="en-US"/>
          </a:p>
        </p:txBody>
      </p:sp>
    </p:spTree>
    <p:extLst>
      <p:ext uri="{BB962C8B-B14F-4D97-AF65-F5344CB8AC3E}">
        <p14:creationId xmlns:p14="http://schemas.microsoft.com/office/powerpoint/2010/main" val="398818685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1674" y="37067"/>
            <a:ext cx="2604655" cy="369332"/>
          </a:xfrm>
          <a:prstGeom prst="rect">
            <a:avLst/>
          </a:prstGeom>
          <a:noFill/>
        </p:spPr>
        <p:txBody>
          <a:bodyPr wrap="square" rtlCol="0">
            <a:spAutoFit/>
          </a:bodyPr>
          <a:lstStyle/>
          <a:p>
            <a:r>
              <a:rPr lang="en-US" b="1" smtClean="0"/>
              <a:t>READ METHOD</a:t>
            </a:r>
            <a:endParaRPr lang="en-US" b="1"/>
          </a:p>
        </p:txBody>
      </p:sp>
      <p:sp>
        <p:nvSpPr>
          <p:cNvPr id="21" name="TextBox 20"/>
          <p:cNvSpPr txBox="1"/>
          <p:nvPr/>
        </p:nvSpPr>
        <p:spPr>
          <a:xfrm>
            <a:off x="421574" y="794586"/>
            <a:ext cx="8984974" cy="1754326"/>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tx1">
                    <a:lumMod val="95000"/>
                    <a:lumOff val="5000"/>
                  </a:schemeClr>
                </a:solidFill>
              </a:rPr>
              <a:t>Read ‘count’ bytes from a device starting at position ‘ f_pos’.</a:t>
            </a:r>
          </a:p>
          <a:p>
            <a:pPr marL="285750" indent="-285750">
              <a:buFont typeface="Arial" panose="020B0604020202020204" pitchFamily="34" charset="0"/>
              <a:buChar char="•"/>
            </a:pPr>
            <a:r>
              <a:rPr lang="en-US">
                <a:solidFill>
                  <a:schemeClr val="tx1">
                    <a:lumMod val="95000"/>
                    <a:lumOff val="5000"/>
                  </a:schemeClr>
                </a:solidFill>
              </a:rPr>
              <a:t>Update the ‘f_pos’ by adding the number bytes successfully read</a:t>
            </a:r>
          </a:p>
          <a:p>
            <a:pPr marL="285750" indent="-285750">
              <a:buFont typeface="Arial" panose="020B0604020202020204" pitchFamily="34" charset="0"/>
              <a:buChar char="•"/>
            </a:pPr>
            <a:r>
              <a:rPr lang="en-US">
                <a:solidFill>
                  <a:schemeClr val="tx1">
                    <a:lumMod val="95000"/>
                    <a:lumOff val="5000"/>
                  </a:schemeClr>
                </a:solidFill>
              </a:rPr>
              <a:t>Return number of bytes successfully read</a:t>
            </a:r>
          </a:p>
          <a:p>
            <a:pPr marL="285750" indent="-285750">
              <a:buFont typeface="Arial" panose="020B0604020202020204" pitchFamily="34" charset="0"/>
              <a:buChar char="•"/>
            </a:pPr>
            <a:r>
              <a:rPr lang="en-US">
                <a:solidFill>
                  <a:schemeClr val="tx1">
                    <a:lumMod val="95000"/>
                    <a:lumOff val="5000"/>
                  </a:schemeClr>
                </a:solidFill>
              </a:rPr>
              <a:t>Return 0 if there is no bytes to read (EOF)</a:t>
            </a:r>
          </a:p>
          <a:p>
            <a:pPr marL="285750" indent="-285750">
              <a:buFont typeface="Arial" panose="020B0604020202020204" pitchFamily="34" charset="0"/>
              <a:buChar char="•"/>
            </a:pPr>
            <a:r>
              <a:rPr lang="en-US">
                <a:solidFill>
                  <a:schemeClr val="tx1">
                    <a:lumMod val="95000"/>
                    <a:lumOff val="5000"/>
                  </a:schemeClr>
                </a:solidFill>
              </a:rPr>
              <a:t>Return appropriate error code (-ve value) if any error</a:t>
            </a:r>
          </a:p>
          <a:p>
            <a:pPr marL="285750" indent="-285750">
              <a:buFont typeface="Arial" panose="020B0604020202020204" pitchFamily="34" charset="0"/>
              <a:buChar char="•"/>
            </a:pPr>
            <a:r>
              <a:rPr lang="en-US">
                <a:solidFill>
                  <a:schemeClr val="tx1">
                    <a:lumMod val="95000"/>
                    <a:lumOff val="5000"/>
                  </a:schemeClr>
                </a:solidFill>
              </a:rPr>
              <a:t>A return value less than ‘count’ does not mean that an error has occurred.</a:t>
            </a:r>
          </a:p>
        </p:txBody>
      </p:sp>
    </p:spTree>
    <p:extLst>
      <p:ext uri="{BB962C8B-B14F-4D97-AF65-F5344CB8AC3E}">
        <p14:creationId xmlns:p14="http://schemas.microsoft.com/office/powerpoint/2010/main" val="315654934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1674" y="37067"/>
            <a:ext cx="2604655" cy="369332"/>
          </a:xfrm>
          <a:prstGeom prst="rect">
            <a:avLst/>
          </a:prstGeom>
          <a:noFill/>
        </p:spPr>
        <p:txBody>
          <a:bodyPr wrap="square" rtlCol="0">
            <a:spAutoFit/>
          </a:bodyPr>
          <a:lstStyle/>
          <a:p>
            <a:r>
              <a:rPr lang="en-US" b="1"/>
              <a:t>WRITE METHOD</a:t>
            </a:r>
          </a:p>
        </p:txBody>
      </p:sp>
      <p:sp>
        <p:nvSpPr>
          <p:cNvPr id="21" name="TextBox 20"/>
          <p:cNvSpPr txBox="1"/>
          <p:nvPr/>
        </p:nvSpPr>
        <p:spPr>
          <a:xfrm>
            <a:off x="421574" y="794586"/>
            <a:ext cx="8984974" cy="1477328"/>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tx1">
                    <a:lumMod val="95000"/>
                    <a:lumOff val="5000"/>
                  </a:schemeClr>
                </a:solidFill>
              </a:rPr>
              <a:t>Prototype: </a:t>
            </a:r>
            <a:r>
              <a:rPr lang="en-US">
                <a:solidFill>
                  <a:srgbClr val="FF0000"/>
                </a:solidFill>
              </a:rPr>
              <a:t>ssize_t (*read) (struct file *filp, char __user *buff, size_t count, loff_t *f_pos);</a:t>
            </a:r>
          </a:p>
          <a:p>
            <a:pPr marL="285750" indent="-285750">
              <a:buFont typeface="Arial" panose="020B0604020202020204" pitchFamily="34" charset="0"/>
              <a:buChar char="•"/>
            </a:pPr>
            <a:r>
              <a:rPr lang="en-US">
                <a:solidFill>
                  <a:srgbClr val="FF0000"/>
                </a:solidFill>
              </a:rPr>
              <a:t>filp </a:t>
            </a:r>
            <a:r>
              <a:rPr lang="en-US">
                <a:solidFill>
                  <a:schemeClr val="tx1">
                    <a:lumMod val="95000"/>
                    <a:lumOff val="5000"/>
                  </a:schemeClr>
                </a:solidFill>
              </a:rPr>
              <a:t>: Pointer of file object</a:t>
            </a:r>
          </a:p>
          <a:p>
            <a:pPr marL="285750" indent="-285750">
              <a:buFont typeface="Arial" panose="020B0604020202020204" pitchFamily="34" charset="0"/>
              <a:buChar char="•"/>
            </a:pPr>
            <a:r>
              <a:rPr lang="en-US" smtClean="0">
                <a:solidFill>
                  <a:srgbClr val="FF0000"/>
                </a:solidFill>
              </a:rPr>
              <a:t>buff</a:t>
            </a:r>
            <a:r>
              <a:rPr lang="en-US">
                <a:solidFill>
                  <a:schemeClr val="tx1">
                    <a:lumMod val="95000"/>
                    <a:lumOff val="5000"/>
                  </a:schemeClr>
                </a:solidFill>
              </a:rPr>
              <a:t>: pointer of user buffer</a:t>
            </a:r>
          </a:p>
          <a:p>
            <a:pPr marL="285750" indent="-285750">
              <a:buFont typeface="Arial" panose="020B0604020202020204" pitchFamily="34" charset="0"/>
              <a:buChar char="•"/>
            </a:pPr>
            <a:r>
              <a:rPr lang="en-US">
                <a:solidFill>
                  <a:srgbClr val="FF0000"/>
                </a:solidFill>
              </a:rPr>
              <a:t>count</a:t>
            </a:r>
            <a:r>
              <a:rPr lang="en-US">
                <a:solidFill>
                  <a:schemeClr val="tx1">
                    <a:lumMod val="95000"/>
                    <a:lumOff val="5000"/>
                  </a:schemeClr>
                </a:solidFill>
              </a:rPr>
              <a:t>: </a:t>
            </a:r>
            <a:r>
              <a:rPr lang="en-US" smtClean="0">
                <a:solidFill>
                  <a:schemeClr val="tx1">
                    <a:lumMod val="95000"/>
                    <a:lumOff val="5000"/>
                  </a:schemeClr>
                </a:solidFill>
              </a:rPr>
              <a:t>write </a:t>
            </a:r>
            <a:r>
              <a:rPr lang="en-US">
                <a:solidFill>
                  <a:schemeClr val="tx1">
                    <a:lumMod val="95000"/>
                    <a:lumOff val="5000"/>
                  </a:schemeClr>
                </a:solidFill>
              </a:rPr>
              <a:t>count given by user</a:t>
            </a:r>
          </a:p>
          <a:p>
            <a:pPr marL="285750" indent="-285750">
              <a:buFont typeface="Arial" panose="020B0604020202020204" pitchFamily="34" charset="0"/>
              <a:buChar char="•"/>
            </a:pPr>
            <a:r>
              <a:rPr lang="en-US">
                <a:solidFill>
                  <a:srgbClr val="FF0000"/>
                </a:solidFill>
              </a:rPr>
              <a:t>f_pos</a:t>
            </a:r>
            <a:r>
              <a:rPr lang="en-US">
                <a:solidFill>
                  <a:schemeClr val="tx1">
                    <a:lumMod val="95000"/>
                    <a:lumOff val="5000"/>
                  </a:schemeClr>
                </a:solidFill>
              </a:rPr>
              <a:t>: pointer of current file position from which the read has to </a:t>
            </a:r>
            <a:r>
              <a:rPr lang="en-US" smtClean="0">
                <a:solidFill>
                  <a:schemeClr val="tx1">
                    <a:lumMod val="95000"/>
                    <a:lumOff val="5000"/>
                  </a:schemeClr>
                </a:solidFill>
              </a:rPr>
              <a:t>begin</a:t>
            </a:r>
            <a:endParaRPr lang="en-US">
              <a:solidFill>
                <a:schemeClr val="tx1">
                  <a:lumMod val="95000"/>
                  <a:lumOff val="5000"/>
                </a:schemeClr>
              </a:solidFill>
            </a:endParaRPr>
          </a:p>
        </p:txBody>
      </p:sp>
    </p:spTree>
    <p:extLst>
      <p:ext uri="{BB962C8B-B14F-4D97-AF65-F5344CB8AC3E}">
        <p14:creationId xmlns:p14="http://schemas.microsoft.com/office/powerpoint/2010/main" val="363545861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1674" y="37067"/>
            <a:ext cx="2604655" cy="369332"/>
          </a:xfrm>
          <a:prstGeom prst="rect">
            <a:avLst/>
          </a:prstGeom>
          <a:noFill/>
        </p:spPr>
        <p:txBody>
          <a:bodyPr wrap="square" rtlCol="0">
            <a:spAutoFit/>
          </a:bodyPr>
          <a:lstStyle/>
          <a:p>
            <a:r>
              <a:rPr lang="en-US" b="1" smtClean="0"/>
              <a:t>WRITE METHOD</a:t>
            </a:r>
            <a:endParaRPr lang="en-US" b="1"/>
          </a:p>
        </p:txBody>
      </p:sp>
      <p:sp>
        <p:nvSpPr>
          <p:cNvPr id="21" name="TextBox 20"/>
          <p:cNvSpPr txBox="1"/>
          <p:nvPr/>
        </p:nvSpPr>
        <p:spPr>
          <a:xfrm>
            <a:off x="421574" y="794586"/>
            <a:ext cx="8984974" cy="1200329"/>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tx1">
                    <a:lumMod val="95000"/>
                    <a:lumOff val="5000"/>
                  </a:schemeClr>
                </a:solidFill>
              </a:rPr>
              <a:t>Write ‘count’ bytes into the device starting at position ‘f_pos’.</a:t>
            </a:r>
          </a:p>
          <a:p>
            <a:pPr marL="285750" indent="-285750">
              <a:buFont typeface="Arial" panose="020B0604020202020204" pitchFamily="34" charset="0"/>
              <a:buChar char="•"/>
            </a:pPr>
            <a:r>
              <a:rPr lang="en-US">
                <a:solidFill>
                  <a:schemeClr val="tx1">
                    <a:lumMod val="95000"/>
                    <a:lumOff val="5000"/>
                  </a:schemeClr>
                </a:solidFill>
              </a:rPr>
              <a:t>Update the ‘f_pos’ by adding the number bytes successfully written</a:t>
            </a:r>
          </a:p>
          <a:p>
            <a:pPr marL="285750" indent="-285750">
              <a:buFont typeface="Arial" panose="020B0604020202020204" pitchFamily="34" charset="0"/>
              <a:buChar char="•"/>
            </a:pPr>
            <a:r>
              <a:rPr lang="en-US">
                <a:solidFill>
                  <a:schemeClr val="tx1">
                    <a:lumMod val="95000"/>
                    <a:lumOff val="5000"/>
                  </a:schemeClr>
                </a:solidFill>
              </a:rPr>
              <a:t>Return number of bytes successfully written</a:t>
            </a:r>
          </a:p>
          <a:p>
            <a:pPr marL="285750" indent="-285750">
              <a:buFont typeface="Arial" panose="020B0604020202020204" pitchFamily="34" charset="0"/>
              <a:buChar char="•"/>
            </a:pPr>
            <a:r>
              <a:rPr lang="en-US">
                <a:solidFill>
                  <a:schemeClr val="tx1">
                    <a:lumMod val="95000"/>
                    <a:lumOff val="5000"/>
                  </a:schemeClr>
                </a:solidFill>
              </a:rPr>
              <a:t>Return appropriate error code (-ve value) if any error</a:t>
            </a:r>
          </a:p>
        </p:txBody>
      </p:sp>
    </p:spTree>
    <p:extLst>
      <p:ext uri="{BB962C8B-B14F-4D97-AF65-F5344CB8AC3E}">
        <p14:creationId xmlns:p14="http://schemas.microsoft.com/office/powerpoint/2010/main" val="368545124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1674" y="37067"/>
            <a:ext cx="2604655" cy="369332"/>
          </a:xfrm>
          <a:prstGeom prst="rect">
            <a:avLst/>
          </a:prstGeom>
          <a:noFill/>
        </p:spPr>
        <p:txBody>
          <a:bodyPr wrap="square" rtlCol="0">
            <a:spAutoFit/>
          </a:bodyPr>
          <a:lstStyle/>
          <a:p>
            <a:r>
              <a:rPr lang="en-US" b="1" smtClean="0"/>
              <a:t>DEVICE MEMORY</a:t>
            </a:r>
            <a:endParaRPr lang="en-US" b="1"/>
          </a:p>
        </p:txBody>
      </p:sp>
      <p:grpSp>
        <p:nvGrpSpPr>
          <p:cNvPr id="39" name="Group 38"/>
          <p:cNvGrpSpPr/>
          <p:nvPr/>
        </p:nvGrpSpPr>
        <p:grpSpPr>
          <a:xfrm>
            <a:off x="-7600" y="546754"/>
            <a:ext cx="7906473" cy="2001292"/>
            <a:chOff x="-7600" y="546754"/>
            <a:chExt cx="7906473" cy="2001292"/>
          </a:xfrm>
        </p:grpSpPr>
        <p:sp>
          <p:nvSpPr>
            <p:cNvPr id="4" name="Rectangle 3"/>
            <p:cNvSpPr/>
            <p:nvPr/>
          </p:nvSpPr>
          <p:spPr>
            <a:xfrm>
              <a:off x="876693" y="904973"/>
              <a:ext cx="329938" cy="358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206631" y="904973"/>
              <a:ext cx="329938" cy="358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536569" y="904973"/>
              <a:ext cx="329938" cy="358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866507" y="904973"/>
              <a:ext cx="329938" cy="358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196445" y="904973"/>
              <a:ext cx="329938" cy="358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526383" y="904973"/>
              <a:ext cx="329938" cy="358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856321" y="904973"/>
              <a:ext cx="329938" cy="358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186259" y="904973"/>
              <a:ext cx="329938" cy="358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525623" y="904973"/>
              <a:ext cx="329938" cy="358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855561" y="904973"/>
              <a:ext cx="329938" cy="358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185499" y="904973"/>
              <a:ext cx="329938" cy="358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515437" y="904973"/>
              <a:ext cx="329938" cy="358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845375" y="904973"/>
              <a:ext cx="329938" cy="358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175313" y="904973"/>
              <a:ext cx="329938" cy="358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505251" y="904973"/>
              <a:ext cx="329938" cy="358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835189" y="904973"/>
              <a:ext cx="329938" cy="358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6334812" y="1027522"/>
              <a:ext cx="113122" cy="1131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6553202" y="1027522"/>
              <a:ext cx="113122" cy="1131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6771592" y="1027522"/>
              <a:ext cx="113122" cy="1131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175369" y="904973"/>
              <a:ext cx="329938" cy="358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7505307" y="904973"/>
              <a:ext cx="329938" cy="358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7600" y="1963271"/>
              <a:ext cx="2152313" cy="584775"/>
            </a:xfrm>
            <a:prstGeom prst="rect">
              <a:avLst/>
            </a:prstGeom>
            <a:noFill/>
          </p:spPr>
          <p:txBody>
            <a:bodyPr wrap="square" rtlCol="0">
              <a:spAutoFit/>
            </a:bodyPr>
            <a:lstStyle/>
            <a:p>
              <a:pPr algn="ctr"/>
              <a:r>
                <a:rPr lang="en-US" sz="1600" smtClean="0"/>
                <a:t>f_pos</a:t>
              </a:r>
            </a:p>
            <a:p>
              <a:pPr algn="ctr"/>
              <a:r>
                <a:rPr lang="en-US" sz="1600" smtClean="0"/>
                <a:t>(current file position)</a:t>
              </a:r>
              <a:endParaRPr lang="en-US" sz="1600"/>
            </a:p>
          </p:txBody>
        </p:sp>
        <p:sp>
          <p:nvSpPr>
            <p:cNvPr id="30" name="TextBox 29"/>
            <p:cNvSpPr txBox="1"/>
            <p:nvPr/>
          </p:nvSpPr>
          <p:spPr>
            <a:xfrm>
              <a:off x="7111740" y="546754"/>
              <a:ext cx="457195" cy="276999"/>
            </a:xfrm>
            <a:prstGeom prst="rect">
              <a:avLst/>
            </a:prstGeom>
            <a:noFill/>
          </p:spPr>
          <p:txBody>
            <a:bodyPr wrap="square" rtlCol="0">
              <a:spAutoFit/>
            </a:bodyPr>
            <a:lstStyle/>
            <a:p>
              <a:r>
                <a:rPr lang="en-US" sz="1200" smtClean="0"/>
                <a:t>510</a:t>
              </a:r>
              <a:endParaRPr lang="en-US" sz="1200"/>
            </a:p>
          </p:txBody>
        </p:sp>
        <p:sp>
          <p:nvSpPr>
            <p:cNvPr id="31" name="TextBox 30"/>
            <p:cNvSpPr txBox="1"/>
            <p:nvPr/>
          </p:nvSpPr>
          <p:spPr>
            <a:xfrm>
              <a:off x="7441678" y="546755"/>
              <a:ext cx="457195" cy="276999"/>
            </a:xfrm>
            <a:prstGeom prst="rect">
              <a:avLst/>
            </a:prstGeom>
            <a:noFill/>
          </p:spPr>
          <p:txBody>
            <a:bodyPr wrap="square" rtlCol="0">
              <a:spAutoFit/>
            </a:bodyPr>
            <a:lstStyle/>
            <a:p>
              <a:r>
                <a:rPr lang="en-US" sz="1200" smtClean="0"/>
                <a:t>511</a:t>
              </a:r>
              <a:endParaRPr lang="en-US" sz="1200"/>
            </a:p>
          </p:txBody>
        </p:sp>
        <p:sp>
          <p:nvSpPr>
            <p:cNvPr id="32" name="TextBox 31"/>
            <p:cNvSpPr txBox="1"/>
            <p:nvPr/>
          </p:nvSpPr>
          <p:spPr>
            <a:xfrm>
              <a:off x="901039" y="627973"/>
              <a:ext cx="219965" cy="276999"/>
            </a:xfrm>
            <a:prstGeom prst="rect">
              <a:avLst/>
            </a:prstGeom>
            <a:noFill/>
          </p:spPr>
          <p:txBody>
            <a:bodyPr wrap="square" rtlCol="0">
              <a:spAutoFit/>
            </a:bodyPr>
            <a:lstStyle/>
            <a:p>
              <a:r>
                <a:rPr lang="en-US" sz="1200" smtClean="0"/>
                <a:t>0</a:t>
              </a:r>
              <a:endParaRPr lang="en-US" sz="1200"/>
            </a:p>
          </p:txBody>
        </p:sp>
        <p:sp>
          <p:nvSpPr>
            <p:cNvPr id="33" name="TextBox 32"/>
            <p:cNvSpPr txBox="1"/>
            <p:nvPr/>
          </p:nvSpPr>
          <p:spPr>
            <a:xfrm>
              <a:off x="1235699" y="627973"/>
              <a:ext cx="266298" cy="277000"/>
            </a:xfrm>
            <a:prstGeom prst="rect">
              <a:avLst/>
            </a:prstGeom>
            <a:noFill/>
          </p:spPr>
          <p:txBody>
            <a:bodyPr wrap="square" rtlCol="0">
              <a:spAutoFit/>
            </a:bodyPr>
            <a:lstStyle/>
            <a:p>
              <a:r>
                <a:rPr lang="en-US" sz="1200" smtClean="0"/>
                <a:t>1</a:t>
              </a:r>
              <a:endParaRPr lang="en-US" sz="1200"/>
            </a:p>
          </p:txBody>
        </p:sp>
        <p:cxnSp>
          <p:nvCxnSpPr>
            <p:cNvPr id="38" name="Straight Arrow Connector 37"/>
            <p:cNvCxnSpPr/>
            <p:nvPr/>
          </p:nvCxnSpPr>
          <p:spPr>
            <a:xfrm flipV="1">
              <a:off x="1059592" y="1263192"/>
              <a:ext cx="0" cy="7000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837236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1674" y="37067"/>
            <a:ext cx="2604655" cy="369332"/>
          </a:xfrm>
          <a:prstGeom prst="rect">
            <a:avLst/>
          </a:prstGeom>
          <a:noFill/>
        </p:spPr>
        <p:txBody>
          <a:bodyPr wrap="square" rtlCol="0">
            <a:spAutoFit/>
          </a:bodyPr>
          <a:lstStyle/>
          <a:p>
            <a:r>
              <a:rPr lang="en-US" b="1" smtClean="0"/>
              <a:t>DEVICE MEMORY</a:t>
            </a:r>
            <a:endParaRPr lang="en-US" b="1"/>
          </a:p>
        </p:txBody>
      </p:sp>
      <p:grpSp>
        <p:nvGrpSpPr>
          <p:cNvPr id="24" name="Group 23"/>
          <p:cNvGrpSpPr/>
          <p:nvPr/>
        </p:nvGrpSpPr>
        <p:grpSpPr>
          <a:xfrm>
            <a:off x="1308003" y="829869"/>
            <a:ext cx="5316915" cy="4565407"/>
            <a:chOff x="1980356" y="838833"/>
            <a:chExt cx="5316915" cy="4565407"/>
          </a:xfrm>
        </p:grpSpPr>
        <p:pic>
          <p:nvPicPr>
            <p:cNvPr id="2" name="Picture 1"/>
            <p:cNvPicPr>
              <a:picLocks noChangeAspect="1"/>
            </p:cNvPicPr>
            <p:nvPr/>
          </p:nvPicPr>
          <p:blipFill>
            <a:blip r:embed="rId2"/>
            <a:stretch>
              <a:fillRect/>
            </a:stretch>
          </p:blipFill>
          <p:spPr>
            <a:xfrm>
              <a:off x="1980356" y="838833"/>
              <a:ext cx="5316915" cy="4565407"/>
            </a:xfrm>
            <a:prstGeom prst="rect">
              <a:avLst/>
            </a:prstGeom>
          </p:spPr>
        </p:pic>
        <p:sp>
          <p:nvSpPr>
            <p:cNvPr id="21" name="Rectangle 20"/>
            <p:cNvSpPr/>
            <p:nvPr/>
          </p:nvSpPr>
          <p:spPr>
            <a:xfrm>
              <a:off x="2519082" y="4509247"/>
              <a:ext cx="2940424" cy="25101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extBox 27"/>
          <p:cNvSpPr txBox="1"/>
          <p:nvPr/>
        </p:nvSpPr>
        <p:spPr>
          <a:xfrm>
            <a:off x="7163644" y="3989294"/>
            <a:ext cx="3854824" cy="1200329"/>
          </a:xfrm>
          <a:prstGeom prst="rect">
            <a:avLst/>
          </a:prstGeom>
          <a:noFill/>
        </p:spPr>
        <p:txBody>
          <a:bodyPr wrap="square" rtlCol="0">
            <a:spAutoFit/>
          </a:bodyPr>
          <a:lstStyle/>
          <a:p>
            <a:r>
              <a:rPr lang="en-US"/>
              <a:t>The main information stored in a file object is the current file offset—the current position in the file from which the next operation will take place.</a:t>
            </a:r>
          </a:p>
        </p:txBody>
      </p:sp>
      <p:cxnSp>
        <p:nvCxnSpPr>
          <p:cNvPr id="34" name="Straight Arrow Connector 33"/>
          <p:cNvCxnSpPr/>
          <p:nvPr/>
        </p:nvCxnSpPr>
        <p:spPr>
          <a:xfrm>
            <a:off x="4805082" y="4625789"/>
            <a:ext cx="218738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57194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1674" y="37067"/>
            <a:ext cx="2604655" cy="369332"/>
          </a:xfrm>
          <a:prstGeom prst="rect">
            <a:avLst/>
          </a:prstGeom>
          <a:noFill/>
        </p:spPr>
        <p:txBody>
          <a:bodyPr wrap="square" rtlCol="0">
            <a:spAutoFit/>
          </a:bodyPr>
          <a:lstStyle/>
          <a:p>
            <a:r>
              <a:rPr lang="en-US" b="1" smtClean="0"/>
              <a:t>DEVICE MEMORY</a:t>
            </a:r>
            <a:endParaRPr lang="en-US" b="1"/>
          </a:p>
        </p:txBody>
      </p:sp>
      <p:grpSp>
        <p:nvGrpSpPr>
          <p:cNvPr id="40" name="Group 39"/>
          <p:cNvGrpSpPr/>
          <p:nvPr/>
        </p:nvGrpSpPr>
        <p:grpSpPr>
          <a:xfrm>
            <a:off x="924730" y="2205224"/>
            <a:ext cx="7906473" cy="2001292"/>
            <a:chOff x="-7600" y="546754"/>
            <a:chExt cx="7906473" cy="2001292"/>
          </a:xfrm>
        </p:grpSpPr>
        <p:sp>
          <p:nvSpPr>
            <p:cNvPr id="41" name="Rectangle 40"/>
            <p:cNvSpPr/>
            <p:nvPr/>
          </p:nvSpPr>
          <p:spPr>
            <a:xfrm>
              <a:off x="876693" y="904973"/>
              <a:ext cx="329938" cy="358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1206631" y="904973"/>
              <a:ext cx="329938" cy="358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1536569" y="904973"/>
              <a:ext cx="329938" cy="358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1866507" y="904973"/>
              <a:ext cx="329938" cy="358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2196445" y="904973"/>
              <a:ext cx="329938" cy="358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2526383" y="904973"/>
              <a:ext cx="329938" cy="358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2856321" y="904973"/>
              <a:ext cx="329938" cy="358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3186259" y="904973"/>
              <a:ext cx="329938" cy="358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3525623" y="904973"/>
              <a:ext cx="329938" cy="358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855561" y="904973"/>
              <a:ext cx="329938" cy="358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185499" y="904973"/>
              <a:ext cx="329938" cy="358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4515437" y="904973"/>
              <a:ext cx="329938" cy="358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4845375" y="904973"/>
              <a:ext cx="329938" cy="358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5175313" y="904973"/>
              <a:ext cx="329938" cy="358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5505251" y="904973"/>
              <a:ext cx="329938" cy="358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5835189" y="904973"/>
              <a:ext cx="329938" cy="358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6334812" y="1027522"/>
              <a:ext cx="113122" cy="1131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6553202" y="1027522"/>
              <a:ext cx="113122" cy="1131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6771592" y="1027522"/>
              <a:ext cx="113122" cy="1131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7175369" y="904973"/>
              <a:ext cx="329938" cy="358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7505307" y="904973"/>
              <a:ext cx="329938" cy="358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7600" y="1963271"/>
              <a:ext cx="2152313" cy="584775"/>
            </a:xfrm>
            <a:prstGeom prst="rect">
              <a:avLst/>
            </a:prstGeom>
            <a:noFill/>
          </p:spPr>
          <p:txBody>
            <a:bodyPr wrap="square" rtlCol="0">
              <a:spAutoFit/>
            </a:bodyPr>
            <a:lstStyle/>
            <a:p>
              <a:pPr algn="ctr"/>
              <a:r>
                <a:rPr lang="en-US" sz="1600" smtClean="0"/>
                <a:t>f_pos</a:t>
              </a:r>
            </a:p>
            <a:p>
              <a:pPr algn="ctr"/>
              <a:r>
                <a:rPr lang="en-US" sz="1600" smtClean="0"/>
                <a:t>(previous file position)</a:t>
              </a:r>
              <a:endParaRPr lang="en-US" sz="1600"/>
            </a:p>
          </p:txBody>
        </p:sp>
        <p:sp>
          <p:nvSpPr>
            <p:cNvPr id="63" name="TextBox 62"/>
            <p:cNvSpPr txBox="1"/>
            <p:nvPr/>
          </p:nvSpPr>
          <p:spPr>
            <a:xfrm>
              <a:off x="7111740" y="546754"/>
              <a:ext cx="457195" cy="276999"/>
            </a:xfrm>
            <a:prstGeom prst="rect">
              <a:avLst/>
            </a:prstGeom>
            <a:noFill/>
          </p:spPr>
          <p:txBody>
            <a:bodyPr wrap="square" rtlCol="0">
              <a:spAutoFit/>
            </a:bodyPr>
            <a:lstStyle/>
            <a:p>
              <a:r>
                <a:rPr lang="en-US" sz="1200" smtClean="0"/>
                <a:t>510</a:t>
              </a:r>
              <a:endParaRPr lang="en-US" sz="1200"/>
            </a:p>
          </p:txBody>
        </p:sp>
        <p:sp>
          <p:nvSpPr>
            <p:cNvPr id="64" name="TextBox 63"/>
            <p:cNvSpPr txBox="1"/>
            <p:nvPr/>
          </p:nvSpPr>
          <p:spPr>
            <a:xfrm>
              <a:off x="7441678" y="546755"/>
              <a:ext cx="457195" cy="276999"/>
            </a:xfrm>
            <a:prstGeom prst="rect">
              <a:avLst/>
            </a:prstGeom>
            <a:noFill/>
          </p:spPr>
          <p:txBody>
            <a:bodyPr wrap="square" rtlCol="0">
              <a:spAutoFit/>
            </a:bodyPr>
            <a:lstStyle/>
            <a:p>
              <a:r>
                <a:rPr lang="en-US" sz="1200" smtClean="0"/>
                <a:t>511</a:t>
              </a:r>
              <a:endParaRPr lang="en-US" sz="1200"/>
            </a:p>
          </p:txBody>
        </p:sp>
        <p:sp>
          <p:nvSpPr>
            <p:cNvPr id="65" name="TextBox 64"/>
            <p:cNvSpPr txBox="1"/>
            <p:nvPr/>
          </p:nvSpPr>
          <p:spPr>
            <a:xfrm>
              <a:off x="901039" y="627973"/>
              <a:ext cx="219965" cy="276999"/>
            </a:xfrm>
            <a:prstGeom prst="rect">
              <a:avLst/>
            </a:prstGeom>
            <a:noFill/>
          </p:spPr>
          <p:txBody>
            <a:bodyPr wrap="square" rtlCol="0">
              <a:spAutoFit/>
            </a:bodyPr>
            <a:lstStyle/>
            <a:p>
              <a:r>
                <a:rPr lang="en-US" sz="1200" smtClean="0"/>
                <a:t>0</a:t>
              </a:r>
              <a:endParaRPr lang="en-US" sz="1200"/>
            </a:p>
          </p:txBody>
        </p:sp>
        <p:sp>
          <p:nvSpPr>
            <p:cNvPr id="66" name="TextBox 65"/>
            <p:cNvSpPr txBox="1"/>
            <p:nvPr/>
          </p:nvSpPr>
          <p:spPr>
            <a:xfrm>
              <a:off x="1235699" y="627973"/>
              <a:ext cx="266298" cy="277000"/>
            </a:xfrm>
            <a:prstGeom prst="rect">
              <a:avLst/>
            </a:prstGeom>
            <a:noFill/>
          </p:spPr>
          <p:txBody>
            <a:bodyPr wrap="square" rtlCol="0">
              <a:spAutoFit/>
            </a:bodyPr>
            <a:lstStyle/>
            <a:p>
              <a:r>
                <a:rPr lang="en-US" sz="1200" smtClean="0"/>
                <a:t>1</a:t>
              </a:r>
              <a:endParaRPr lang="en-US" sz="1200"/>
            </a:p>
          </p:txBody>
        </p:sp>
        <p:cxnSp>
          <p:nvCxnSpPr>
            <p:cNvPr id="67" name="Straight Arrow Connector 66"/>
            <p:cNvCxnSpPr/>
            <p:nvPr/>
          </p:nvCxnSpPr>
          <p:spPr>
            <a:xfrm flipV="1">
              <a:off x="1059592" y="1263192"/>
              <a:ext cx="0" cy="700079"/>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2287246" y="1963271"/>
              <a:ext cx="2152313" cy="584775"/>
            </a:xfrm>
            <a:prstGeom prst="rect">
              <a:avLst/>
            </a:prstGeom>
            <a:noFill/>
          </p:spPr>
          <p:txBody>
            <a:bodyPr wrap="square" rtlCol="0">
              <a:spAutoFit/>
            </a:bodyPr>
            <a:lstStyle/>
            <a:p>
              <a:pPr algn="ctr"/>
              <a:r>
                <a:rPr lang="en-US" sz="1600" smtClean="0"/>
                <a:t>f_pos</a:t>
              </a:r>
            </a:p>
            <a:p>
              <a:pPr algn="ctr"/>
              <a:r>
                <a:rPr lang="en-US" sz="1600" smtClean="0"/>
                <a:t>(current file position)</a:t>
              </a:r>
              <a:endParaRPr lang="en-US" sz="1600"/>
            </a:p>
          </p:txBody>
        </p:sp>
        <p:cxnSp>
          <p:nvCxnSpPr>
            <p:cNvPr id="69" name="Straight Arrow Connector 68"/>
            <p:cNvCxnSpPr/>
            <p:nvPr/>
          </p:nvCxnSpPr>
          <p:spPr>
            <a:xfrm flipV="1">
              <a:off x="3354438" y="1263192"/>
              <a:ext cx="0" cy="7000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1565637" y="628415"/>
              <a:ext cx="266298" cy="277000"/>
            </a:xfrm>
            <a:prstGeom prst="rect">
              <a:avLst/>
            </a:prstGeom>
            <a:noFill/>
          </p:spPr>
          <p:txBody>
            <a:bodyPr wrap="square" rtlCol="0">
              <a:spAutoFit/>
            </a:bodyPr>
            <a:lstStyle/>
            <a:p>
              <a:r>
                <a:rPr lang="en-US" sz="1200"/>
                <a:t>2</a:t>
              </a:r>
            </a:p>
          </p:txBody>
        </p:sp>
        <p:sp>
          <p:nvSpPr>
            <p:cNvPr id="71" name="TextBox 70"/>
            <p:cNvSpPr txBox="1"/>
            <p:nvPr/>
          </p:nvSpPr>
          <p:spPr>
            <a:xfrm>
              <a:off x="1896287" y="627972"/>
              <a:ext cx="266298" cy="277000"/>
            </a:xfrm>
            <a:prstGeom prst="rect">
              <a:avLst/>
            </a:prstGeom>
            <a:noFill/>
          </p:spPr>
          <p:txBody>
            <a:bodyPr wrap="square" rtlCol="0">
              <a:spAutoFit/>
            </a:bodyPr>
            <a:lstStyle/>
            <a:p>
              <a:r>
                <a:rPr lang="en-US" sz="1200" smtClean="0"/>
                <a:t>3</a:t>
              </a:r>
              <a:endParaRPr lang="en-US" sz="1200"/>
            </a:p>
          </p:txBody>
        </p:sp>
        <p:sp>
          <p:nvSpPr>
            <p:cNvPr id="72" name="TextBox 71"/>
            <p:cNvSpPr txBox="1"/>
            <p:nvPr/>
          </p:nvSpPr>
          <p:spPr>
            <a:xfrm>
              <a:off x="2227145" y="627972"/>
              <a:ext cx="266298" cy="277000"/>
            </a:xfrm>
            <a:prstGeom prst="rect">
              <a:avLst/>
            </a:prstGeom>
            <a:noFill/>
          </p:spPr>
          <p:txBody>
            <a:bodyPr wrap="square" rtlCol="0">
              <a:spAutoFit/>
            </a:bodyPr>
            <a:lstStyle/>
            <a:p>
              <a:r>
                <a:rPr lang="en-US" sz="1200"/>
                <a:t>4</a:t>
              </a:r>
            </a:p>
          </p:txBody>
        </p:sp>
        <p:sp>
          <p:nvSpPr>
            <p:cNvPr id="73" name="TextBox 72"/>
            <p:cNvSpPr txBox="1"/>
            <p:nvPr/>
          </p:nvSpPr>
          <p:spPr>
            <a:xfrm>
              <a:off x="2554214" y="627972"/>
              <a:ext cx="266298" cy="277000"/>
            </a:xfrm>
            <a:prstGeom prst="rect">
              <a:avLst/>
            </a:prstGeom>
            <a:noFill/>
          </p:spPr>
          <p:txBody>
            <a:bodyPr wrap="square" rtlCol="0">
              <a:spAutoFit/>
            </a:bodyPr>
            <a:lstStyle/>
            <a:p>
              <a:r>
                <a:rPr lang="en-US" sz="1200" smtClean="0"/>
                <a:t>5</a:t>
              </a:r>
              <a:endParaRPr lang="en-US" sz="1200"/>
            </a:p>
          </p:txBody>
        </p:sp>
        <p:sp>
          <p:nvSpPr>
            <p:cNvPr id="74" name="TextBox 73"/>
            <p:cNvSpPr txBox="1"/>
            <p:nvPr/>
          </p:nvSpPr>
          <p:spPr>
            <a:xfrm>
              <a:off x="2886923" y="627972"/>
              <a:ext cx="266298" cy="277000"/>
            </a:xfrm>
            <a:prstGeom prst="rect">
              <a:avLst/>
            </a:prstGeom>
            <a:noFill/>
          </p:spPr>
          <p:txBody>
            <a:bodyPr wrap="square" rtlCol="0">
              <a:spAutoFit/>
            </a:bodyPr>
            <a:lstStyle/>
            <a:p>
              <a:r>
                <a:rPr lang="en-US" sz="1200" smtClean="0"/>
                <a:t>6</a:t>
              </a:r>
              <a:endParaRPr lang="en-US" sz="1200"/>
            </a:p>
          </p:txBody>
        </p:sp>
        <p:sp>
          <p:nvSpPr>
            <p:cNvPr id="75" name="TextBox 74"/>
            <p:cNvSpPr txBox="1"/>
            <p:nvPr/>
          </p:nvSpPr>
          <p:spPr>
            <a:xfrm>
              <a:off x="3219173" y="628413"/>
              <a:ext cx="266298" cy="277000"/>
            </a:xfrm>
            <a:prstGeom prst="rect">
              <a:avLst/>
            </a:prstGeom>
            <a:noFill/>
          </p:spPr>
          <p:txBody>
            <a:bodyPr wrap="square" rtlCol="0">
              <a:spAutoFit/>
            </a:bodyPr>
            <a:lstStyle/>
            <a:p>
              <a:r>
                <a:rPr lang="en-US" sz="1200" smtClean="0"/>
                <a:t>7</a:t>
              </a:r>
              <a:endParaRPr lang="en-US" sz="1200"/>
            </a:p>
          </p:txBody>
        </p:sp>
      </p:grpSp>
      <p:sp>
        <p:nvSpPr>
          <p:cNvPr id="4" name="TextBox 3"/>
          <p:cNvSpPr txBox="1"/>
          <p:nvPr/>
        </p:nvSpPr>
        <p:spPr>
          <a:xfrm>
            <a:off x="1075765" y="896471"/>
            <a:ext cx="4372002" cy="369332"/>
          </a:xfrm>
          <a:prstGeom prst="rect">
            <a:avLst/>
          </a:prstGeom>
          <a:noFill/>
        </p:spPr>
        <p:txBody>
          <a:bodyPr wrap="square" rtlCol="0">
            <a:spAutoFit/>
          </a:bodyPr>
          <a:lstStyle/>
          <a:p>
            <a:r>
              <a:rPr lang="en-US" smtClean="0"/>
              <a:t>Example: file position after read 7 byte</a:t>
            </a:r>
            <a:endParaRPr lang="en-US"/>
          </a:p>
        </p:txBody>
      </p:sp>
    </p:spTree>
    <p:extLst>
      <p:ext uri="{BB962C8B-B14F-4D97-AF65-F5344CB8AC3E}">
        <p14:creationId xmlns:p14="http://schemas.microsoft.com/office/powerpoint/2010/main" val="322748221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1674" y="37067"/>
            <a:ext cx="2604655" cy="369332"/>
          </a:xfrm>
          <a:prstGeom prst="rect">
            <a:avLst/>
          </a:prstGeom>
          <a:noFill/>
        </p:spPr>
        <p:txBody>
          <a:bodyPr wrap="square" rtlCol="0">
            <a:spAutoFit/>
          </a:bodyPr>
          <a:lstStyle/>
          <a:p>
            <a:r>
              <a:rPr lang="en-US" b="1" smtClean="0"/>
              <a:t>ERROR HANDLING</a:t>
            </a:r>
            <a:endParaRPr lang="en-US" b="1"/>
          </a:p>
        </p:txBody>
      </p:sp>
      <p:sp>
        <p:nvSpPr>
          <p:cNvPr id="21" name="TextBox 20"/>
          <p:cNvSpPr txBox="1"/>
          <p:nvPr/>
        </p:nvSpPr>
        <p:spPr>
          <a:xfrm>
            <a:off x="421574" y="794586"/>
            <a:ext cx="8984974" cy="1754326"/>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tx1">
                    <a:lumMod val="95000"/>
                    <a:lumOff val="5000"/>
                  </a:schemeClr>
                </a:solidFill>
              </a:rPr>
              <a:t>You can use some kernel macros to deal with return of error </a:t>
            </a:r>
            <a:r>
              <a:rPr lang="en-US" smtClean="0">
                <a:solidFill>
                  <a:schemeClr val="tx1">
                    <a:lumMod val="95000"/>
                    <a:lumOff val="5000"/>
                  </a:schemeClr>
                </a:solidFill>
              </a:rPr>
              <a:t>pointers by </a:t>
            </a:r>
            <a:r>
              <a:rPr lang="en-US">
                <a:solidFill>
                  <a:schemeClr val="tx1">
                    <a:lumMod val="95000"/>
                    <a:lumOff val="5000"/>
                  </a:schemeClr>
                </a:solidFill>
              </a:rPr>
              <a:t>kernel functions.</a:t>
            </a:r>
          </a:p>
          <a:p>
            <a:pPr marL="285750" indent="-285750">
              <a:buFont typeface="Arial" panose="020B0604020202020204" pitchFamily="34" charset="0"/>
              <a:buChar char="•"/>
            </a:pPr>
            <a:r>
              <a:rPr lang="en-US">
                <a:solidFill>
                  <a:schemeClr val="tx1">
                    <a:lumMod val="95000"/>
                    <a:lumOff val="5000"/>
                  </a:schemeClr>
                </a:solidFill>
              </a:rPr>
              <a:t>The below macros help to understand what made kernel function </a:t>
            </a:r>
            <a:r>
              <a:rPr lang="en-US" smtClean="0">
                <a:solidFill>
                  <a:schemeClr val="tx1">
                    <a:lumMod val="95000"/>
                    <a:lumOff val="5000"/>
                  </a:schemeClr>
                </a:solidFill>
              </a:rPr>
              <a:t>to fail</a:t>
            </a:r>
            <a:r>
              <a:rPr lang="en-US">
                <a:solidFill>
                  <a:schemeClr val="tx1">
                    <a:lumMod val="95000"/>
                    <a:lumOff val="5000"/>
                  </a:schemeClr>
                </a:solidFill>
              </a:rPr>
              <a:t>.</a:t>
            </a:r>
          </a:p>
          <a:p>
            <a:pPr marL="742950" lvl="1" indent="-285750">
              <a:buFont typeface="Wingdings" panose="05000000000000000000" pitchFamily="2" charset="2"/>
              <a:buChar char="§"/>
            </a:pPr>
            <a:r>
              <a:rPr lang="en-US">
                <a:solidFill>
                  <a:schemeClr val="tx1">
                    <a:lumMod val="95000"/>
                    <a:lumOff val="5000"/>
                  </a:schemeClr>
                </a:solidFill>
              </a:rPr>
              <a:t>IS_ERR()</a:t>
            </a:r>
          </a:p>
          <a:p>
            <a:pPr marL="742950" lvl="1" indent="-285750">
              <a:buFont typeface="Wingdings" panose="05000000000000000000" pitchFamily="2" charset="2"/>
              <a:buChar char="§"/>
            </a:pPr>
            <a:r>
              <a:rPr lang="en-US">
                <a:solidFill>
                  <a:schemeClr val="tx1">
                    <a:lumMod val="95000"/>
                    <a:lumOff val="5000"/>
                  </a:schemeClr>
                </a:solidFill>
              </a:rPr>
              <a:t>PTR_ERR()</a:t>
            </a:r>
          </a:p>
          <a:p>
            <a:pPr marL="742950" lvl="1" indent="-285750">
              <a:buFont typeface="Wingdings" panose="05000000000000000000" pitchFamily="2" charset="2"/>
              <a:buChar char="§"/>
            </a:pPr>
            <a:r>
              <a:rPr lang="en-US">
                <a:solidFill>
                  <a:schemeClr val="tx1">
                    <a:lumMod val="95000"/>
                    <a:lumOff val="5000"/>
                  </a:schemeClr>
                </a:solidFill>
              </a:rPr>
              <a:t>ERR_PTR()</a:t>
            </a:r>
          </a:p>
          <a:p>
            <a:pPr marL="285750" indent="-285750">
              <a:buFont typeface="Arial" panose="020B0604020202020204" pitchFamily="34" charset="0"/>
              <a:buChar char="•"/>
            </a:pPr>
            <a:r>
              <a:rPr lang="en-US">
                <a:solidFill>
                  <a:schemeClr val="tx1">
                    <a:lumMod val="95000"/>
                    <a:lumOff val="5000"/>
                  </a:schemeClr>
                </a:solidFill>
              </a:rPr>
              <a:t>These macros can be found in include </a:t>
            </a:r>
            <a:r>
              <a:rPr lang="en-US">
                <a:solidFill>
                  <a:srgbClr val="FF0000"/>
                </a:solidFill>
              </a:rPr>
              <a:t>include/linux/err.h</a:t>
            </a:r>
          </a:p>
        </p:txBody>
      </p:sp>
    </p:spTree>
    <p:extLst>
      <p:ext uri="{BB962C8B-B14F-4D97-AF65-F5344CB8AC3E}">
        <p14:creationId xmlns:p14="http://schemas.microsoft.com/office/powerpoint/2010/main" val="279522893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1674" y="37067"/>
            <a:ext cx="5730891" cy="369332"/>
          </a:xfrm>
          <a:prstGeom prst="rect">
            <a:avLst/>
          </a:prstGeom>
          <a:noFill/>
        </p:spPr>
        <p:txBody>
          <a:bodyPr wrap="square" rtlCol="0">
            <a:spAutoFit/>
          </a:bodyPr>
          <a:lstStyle/>
          <a:p>
            <a:r>
              <a:rPr lang="en-US" b="1" smtClean="0"/>
              <a:t>DATA COPY BETWEEN KENEL SPACE AND USER SPACE</a:t>
            </a:r>
            <a:endParaRPr lang="en-US" b="1"/>
          </a:p>
        </p:txBody>
      </p:sp>
      <p:sp>
        <p:nvSpPr>
          <p:cNvPr id="21" name="TextBox 20"/>
          <p:cNvSpPr txBox="1"/>
          <p:nvPr/>
        </p:nvSpPr>
        <p:spPr>
          <a:xfrm>
            <a:off x="421574" y="794586"/>
            <a:ext cx="8984974" cy="2585323"/>
          </a:xfrm>
          <a:prstGeom prst="rect">
            <a:avLst/>
          </a:prstGeom>
          <a:noFill/>
        </p:spPr>
        <p:txBody>
          <a:bodyPr wrap="square" rtlCol="0">
            <a:spAutoFit/>
          </a:bodyPr>
          <a:lstStyle/>
          <a:p>
            <a:r>
              <a:rPr lang="en-US" smtClean="0">
                <a:solidFill>
                  <a:schemeClr val="tx1">
                    <a:lumMod val="95000"/>
                    <a:lumOff val="5000"/>
                  </a:schemeClr>
                </a:solidFill>
              </a:rPr>
              <a:t>API : </a:t>
            </a:r>
          </a:p>
          <a:p>
            <a:pPr marL="742950" lvl="1" indent="-285750">
              <a:buFont typeface="Wingdings" panose="05000000000000000000" pitchFamily="2" charset="2"/>
              <a:buChar char="§"/>
            </a:pPr>
            <a:r>
              <a:rPr lang="en-US" smtClean="0">
                <a:solidFill>
                  <a:schemeClr val="tx1">
                    <a:lumMod val="95000"/>
                    <a:lumOff val="5000"/>
                  </a:schemeClr>
                </a:solidFill>
              </a:rPr>
              <a:t>copy_to_user() </a:t>
            </a:r>
          </a:p>
          <a:p>
            <a:pPr marL="742950" lvl="1" indent="-285750">
              <a:buFont typeface="Wingdings" panose="05000000000000000000" pitchFamily="2" charset="2"/>
              <a:buChar char="§"/>
            </a:pPr>
            <a:r>
              <a:rPr lang="en-US" smtClean="0">
                <a:solidFill>
                  <a:schemeClr val="tx1">
                    <a:lumMod val="95000"/>
                    <a:lumOff val="5000"/>
                  </a:schemeClr>
                </a:solidFill>
              </a:rPr>
              <a:t>copy_from_user()</a:t>
            </a:r>
          </a:p>
          <a:p>
            <a:r>
              <a:rPr lang="en-US" smtClean="0">
                <a:solidFill>
                  <a:schemeClr val="tx1">
                    <a:lumMod val="95000"/>
                    <a:lumOff val="5000"/>
                  </a:schemeClr>
                </a:solidFill>
              </a:rPr>
              <a:t>Role </a:t>
            </a:r>
            <a:r>
              <a:rPr lang="en-US">
                <a:solidFill>
                  <a:schemeClr val="tx1">
                    <a:lumMod val="95000"/>
                    <a:lumOff val="5000"/>
                  </a:schemeClr>
                </a:solidFill>
              </a:rPr>
              <a:t>of these two functions</a:t>
            </a:r>
          </a:p>
          <a:p>
            <a:pPr marL="285750" indent="-285750">
              <a:buFont typeface="Arial" panose="020B0604020202020204" pitchFamily="34" charset="0"/>
              <a:buChar char="•"/>
            </a:pPr>
            <a:r>
              <a:rPr lang="en-US">
                <a:solidFill>
                  <a:schemeClr val="tx1">
                    <a:lumMod val="95000"/>
                    <a:lumOff val="5000"/>
                  </a:schemeClr>
                </a:solidFill>
              </a:rPr>
              <a:t>Copying data between user space and kernel spaCe</a:t>
            </a:r>
          </a:p>
          <a:p>
            <a:pPr marL="285750" indent="-285750">
              <a:buFont typeface="Arial" panose="020B0604020202020204" pitchFamily="34" charset="0"/>
              <a:buChar char="•"/>
            </a:pPr>
            <a:r>
              <a:rPr lang="en-US">
                <a:solidFill>
                  <a:schemeClr val="tx1">
                    <a:lumMod val="95000"/>
                    <a:lumOff val="5000"/>
                  </a:schemeClr>
                </a:solidFill>
              </a:rPr>
              <a:t>Check whether the user space pointer is valid or not</a:t>
            </a:r>
          </a:p>
          <a:p>
            <a:pPr marL="285750" indent="-285750">
              <a:buFont typeface="Arial" panose="020B0604020202020204" pitchFamily="34" charset="0"/>
              <a:buChar char="•"/>
            </a:pPr>
            <a:r>
              <a:rPr lang="en-US">
                <a:solidFill>
                  <a:schemeClr val="tx1">
                    <a:lumMod val="95000"/>
                    <a:lumOff val="5000"/>
                  </a:schemeClr>
                </a:solidFill>
              </a:rPr>
              <a:t>If the pointer is invalid, no copy is performed.</a:t>
            </a:r>
          </a:p>
          <a:p>
            <a:pPr marL="285750" indent="-285750">
              <a:buFont typeface="Arial" panose="020B0604020202020204" pitchFamily="34" charset="0"/>
              <a:buChar char="•"/>
            </a:pPr>
            <a:r>
              <a:rPr lang="en-US">
                <a:solidFill>
                  <a:schemeClr val="tx1">
                    <a:lumMod val="95000"/>
                    <a:lumOff val="5000"/>
                  </a:schemeClr>
                </a:solidFill>
              </a:rPr>
              <a:t>if an invalid address is encountered during the copy, only part of the data is copied. In both cases, the return value is the amount of memory still to be copied</a:t>
            </a:r>
            <a:endParaRPr lang="en-US">
              <a:solidFill>
                <a:srgbClr val="FF0000"/>
              </a:solidFill>
            </a:endParaRPr>
          </a:p>
        </p:txBody>
      </p:sp>
    </p:spTree>
    <p:extLst>
      <p:ext uri="{BB962C8B-B14F-4D97-AF65-F5344CB8AC3E}">
        <p14:creationId xmlns:p14="http://schemas.microsoft.com/office/powerpoint/2010/main" val="220461696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1674" y="37067"/>
            <a:ext cx="1876067" cy="369332"/>
          </a:xfrm>
          <a:prstGeom prst="rect">
            <a:avLst/>
          </a:prstGeom>
          <a:noFill/>
        </p:spPr>
        <p:txBody>
          <a:bodyPr wrap="square" rtlCol="0">
            <a:spAutoFit/>
          </a:bodyPr>
          <a:lstStyle/>
          <a:p>
            <a:r>
              <a:rPr lang="en-US" b="1"/>
              <a:t>c</a:t>
            </a:r>
            <a:r>
              <a:rPr lang="en-US" b="1" smtClean="0"/>
              <a:t>opy_to_user</a:t>
            </a:r>
            <a:endParaRPr lang="en-US" b="1"/>
          </a:p>
        </p:txBody>
      </p:sp>
      <p:sp>
        <p:nvSpPr>
          <p:cNvPr id="21" name="TextBox 20"/>
          <p:cNvSpPr txBox="1"/>
          <p:nvPr/>
        </p:nvSpPr>
        <p:spPr>
          <a:xfrm>
            <a:off x="421574" y="794586"/>
            <a:ext cx="9968520" cy="1200329"/>
          </a:xfrm>
          <a:prstGeom prst="rect">
            <a:avLst/>
          </a:prstGeom>
          <a:noFill/>
        </p:spPr>
        <p:txBody>
          <a:bodyPr wrap="square" rtlCol="0">
            <a:spAutoFit/>
          </a:bodyPr>
          <a:lstStyle/>
          <a:p>
            <a:r>
              <a:rPr lang="en-US" smtClean="0">
                <a:solidFill>
                  <a:srgbClr val="FF0000"/>
                </a:solidFill>
              </a:rPr>
              <a:t>Prototype : unsigned </a:t>
            </a:r>
            <a:r>
              <a:rPr lang="en-US">
                <a:solidFill>
                  <a:srgbClr val="FF0000"/>
                </a:solidFill>
              </a:rPr>
              <a:t>long copy_to_user (void __user * to, const void * from, unsigned long n</a:t>
            </a:r>
            <a:r>
              <a:rPr lang="en-US" smtClean="0">
                <a:solidFill>
                  <a:srgbClr val="FF0000"/>
                </a:solidFill>
              </a:rPr>
              <a:t>);</a:t>
            </a:r>
          </a:p>
          <a:p>
            <a:pPr marL="285750" indent="-285750">
              <a:buFont typeface="Arial" panose="020B0604020202020204" pitchFamily="34" charset="0"/>
              <a:buChar char="•"/>
            </a:pPr>
            <a:r>
              <a:rPr lang="en-US">
                <a:solidFill>
                  <a:srgbClr val="FF0000"/>
                </a:solidFill>
              </a:rPr>
              <a:t>t</a:t>
            </a:r>
            <a:r>
              <a:rPr lang="en-US" smtClean="0">
                <a:solidFill>
                  <a:srgbClr val="FF0000"/>
                </a:solidFill>
              </a:rPr>
              <a:t>o: </a:t>
            </a:r>
            <a:r>
              <a:rPr lang="en-US"/>
              <a:t>Destination address, in user </a:t>
            </a:r>
            <a:r>
              <a:rPr lang="en-US" smtClean="0"/>
              <a:t>space</a:t>
            </a:r>
          </a:p>
          <a:p>
            <a:pPr marL="285750" indent="-285750">
              <a:buFont typeface="Arial" panose="020B0604020202020204" pitchFamily="34" charset="0"/>
              <a:buChar char="•"/>
            </a:pPr>
            <a:r>
              <a:rPr lang="en-US">
                <a:solidFill>
                  <a:srgbClr val="FF0000"/>
                </a:solidFill>
              </a:rPr>
              <a:t>f</a:t>
            </a:r>
            <a:r>
              <a:rPr lang="en-US" smtClean="0">
                <a:solidFill>
                  <a:srgbClr val="FF0000"/>
                </a:solidFill>
              </a:rPr>
              <a:t>rom: </a:t>
            </a:r>
            <a:r>
              <a:rPr lang="en-US"/>
              <a:t>Source address, in kernel </a:t>
            </a:r>
            <a:r>
              <a:rPr lang="en-US" smtClean="0"/>
              <a:t>space</a:t>
            </a:r>
          </a:p>
          <a:p>
            <a:pPr marL="285750" indent="-285750">
              <a:buFont typeface="Arial" panose="020B0604020202020204" pitchFamily="34" charset="0"/>
              <a:buChar char="•"/>
            </a:pPr>
            <a:r>
              <a:rPr lang="en-US">
                <a:solidFill>
                  <a:srgbClr val="FF0000"/>
                </a:solidFill>
              </a:rPr>
              <a:t>n</a:t>
            </a:r>
            <a:r>
              <a:rPr lang="en-US" smtClean="0">
                <a:solidFill>
                  <a:srgbClr val="FF0000"/>
                </a:solidFill>
              </a:rPr>
              <a:t>: </a:t>
            </a:r>
            <a:r>
              <a:rPr lang="en-US"/>
              <a:t>Number of bytes to copy</a:t>
            </a:r>
            <a:endParaRPr lang="en-US">
              <a:solidFill>
                <a:srgbClr val="FF0000"/>
              </a:solidFill>
            </a:endParaRPr>
          </a:p>
        </p:txBody>
      </p:sp>
    </p:spTree>
    <p:extLst>
      <p:ext uri="{BB962C8B-B14F-4D97-AF65-F5344CB8AC3E}">
        <p14:creationId xmlns:p14="http://schemas.microsoft.com/office/powerpoint/2010/main" val="166141047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421574" y="794586"/>
            <a:ext cx="9968520" cy="1477328"/>
          </a:xfrm>
          <a:prstGeom prst="rect">
            <a:avLst/>
          </a:prstGeom>
          <a:noFill/>
        </p:spPr>
        <p:txBody>
          <a:bodyPr wrap="square" rtlCol="0">
            <a:spAutoFit/>
          </a:bodyPr>
          <a:lstStyle/>
          <a:p>
            <a:pPr marL="285750" indent="-285750">
              <a:buFont typeface="Arial" panose="020B0604020202020204" pitchFamily="34" charset="0"/>
              <a:buChar char="•"/>
            </a:pPr>
            <a:r>
              <a:rPr lang="en-US"/>
              <a:t>Returns 0 on success or number of bytes that could not be </a:t>
            </a:r>
            <a:r>
              <a:rPr lang="en-US" smtClean="0"/>
              <a:t>copied</a:t>
            </a:r>
          </a:p>
          <a:p>
            <a:pPr marL="285750" indent="-285750">
              <a:buFont typeface="Arial" panose="020B0604020202020204" pitchFamily="34" charset="0"/>
              <a:buChar char="•"/>
            </a:pPr>
            <a:r>
              <a:rPr lang="en-US" smtClean="0"/>
              <a:t>If </a:t>
            </a:r>
            <a:r>
              <a:rPr lang="en-US"/>
              <a:t>this function returns non zero value , you should assume that</a:t>
            </a:r>
            <a:br>
              <a:rPr lang="en-US"/>
            </a:br>
            <a:r>
              <a:rPr lang="en-US"/>
              <a:t>there was a problem during data copy.So return appropriate</a:t>
            </a:r>
            <a:br>
              <a:rPr lang="en-US"/>
            </a:br>
            <a:r>
              <a:rPr lang="en-US"/>
              <a:t>error code (-EFAULT) </a:t>
            </a:r>
            <a:br>
              <a:rPr lang="en-US"/>
            </a:br>
            <a:endParaRPr lang="en-US">
              <a:solidFill>
                <a:srgbClr val="FF0000"/>
              </a:solidFill>
            </a:endParaRPr>
          </a:p>
        </p:txBody>
      </p:sp>
      <p:sp>
        <p:nvSpPr>
          <p:cNvPr id="4" name="TextBox 3"/>
          <p:cNvSpPr txBox="1"/>
          <p:nvPr/>
        </p:nvSpPr>
        <p:spPr>
          <a:xfrm>
            <a:off x="221674" y="37067"/>
            <a:ext cx="1795385" cy="369332"/>
          </a:xfrm>
          <a:prstGeom prst="rect">
            <a:avLst/>
          </a:prstGeom>
          <a:noFill/>
        </p:spPr>
        <p:txBody>
          <a:bodyPr wrap="square" rtlCol="0">
            <a:spAutoFit/>
          </a:bodyPr>
          <a:lstStyle/>
          <a:p>
            <a:r>
              <a:rPr lang="en-US" b="1"/>
              <a:t>c</a:t>
            </a:r>
            <a:r>
              <a:rPr lang="en-US" b="1" smtClean="0"/>
              <a:t>opy_to_user</a:t>
            </a:r>
            <a:endParaRPr lang="en-US" b="1"/>
          </a:p>
        </p:txBody>
      </p:sp>
    </p:spTree>
    <p:extLst>
      <p:ext uri="{BB962C8B-B14F-4D97-AF65-F5344CB8AC3E}">
        <p14:creationId xmlns:p14="http://schemas.microsoft.com/office/powerpoint/2010/main" val="32183268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5171" y="87464"/>
            <a:ext cx="3697919" cy="369332"/>
          </a:xfrm>
          <a:prstGeom prst="rect">
            <a:avLst/>
          </a:prstGeom>
          <a:noFill/>
        </p:spPr>
        <p:txBody>
          <a:bodyPr wrap="square" rtlCol="0">
            <a:spAutoFit/>
          </a:bodyPr>
          <a:lstStyle/>
          <a:p>
            <a:r>
              <a:rPr lang="en-US" b="1" smtClean="0"/>
              <a:t>1. USER SPACE AND KERNEL SPACE</a:t>
            </a:r>
            <a:endParaRPr lang="en-US" b="1"/>
          </a:p>
        </p:txBody>
      </p:sp>
      <p:pic>
        <p:nvPicPr>
          <p:cNvPr id="2" name="Picture 1"/>
          <p:cNvPicPr>
            <a:picLocks noChangeAspect="1"/>
          </p:cNvPicPr>
          <p:nvPr/>
        </p:nvPicPr>
        <p:blipFill>
          <a:blip r:embed="rId2"/>
          <a:stretch>
            <a:fillRect/>
          </a:stretch>
        </p:blipFill>
        <p:spPr>
          <a:xfrm>
            <a:off x="1605438" y="979373"/>
            <a:ext cx="7510853" cy="4647599"/>
          </a:xfrm>
          <a:prstGeom prst="rect">
            <a:avLst/>
          </a:prstGeom>
        </p:spPr>
      </p:pic>
    </p:spTree>
    <p:extLst>
      <p:ext uri="{BB962C8B-B14F-4D97-AF65-F5344CB8AC3E}">
        <p14:creationId xmlns:p14="http://schemas.microsoft.com/office/powerpoint/2010/main" val="404903734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1674" y="37067"/>
            <a:ext cx="1876067" cy="369332"/>
          </a:xfrm>
          <a:prstGeom prst="rect">
            <a:avLst/>
          </a:prstGeom>
          <a:noFill/>
        </p:spPr>
        <p:txBody>
          <a:bodyPr wrap="square" rtlCol="0">
            <a:spAutoFit/>
          </a:bodyPr>
          <a:lstStyle/>
          <a:p>
            <a:r>
              <a:rPr lang="en-US" b="1" smtClean="0"/>
              <a:t>copy_from_user</a:t>
            </a:r>
            <a:endParaRPr lang="en-US" b="1"/>
          </a:p>
        </p:txBody>
      </p:sp>
      <p:sp>
        <p:nvSpPr>
          <p:cNvPr id="21" name="TextBox 20"/>
          <p:cNvSpPr txBox="1"/>
          <p:nvPr/>
        </p:nvSpPr>
        <p:spPr>
          <a:xfrm>
            <a:off x="421574" y="794586"/>
            <a:ext cx="9968520" cy="1200329"/>
          </a:xfrm>
          <a:prstGeom prst="rect">
            <a:avLst/>
          </a:prstGeom>
          <a:noFill/>
        </p:spPr>
        <p:txBody>
          <a:bodyPr wrap="square" rtlCol="0">
            <a:spAutoFit/>
          </a:bodyPr>
          <a:lstStyle/>
          <a:p>
            <a:r>
              <a:rPr lang="en-US" smtClean="0">
                <a:solidFill>
                  <a:srgbClr val="FF0000"/>
                </a:solidFill>
              </a:rPr>
              <a:t>Prototype : unsigned </a:t>
            </a:r>
            <a:r>
              <a:rPr lang="en-US">
                <a:solidFill>
                  <a:srgbClr val="FF0000"/>
                </a:solidFill>
              </a:rPr>
              <a:t>long copy_to_user (void __user * to, const void * from, unsigned long n</a:t>
            </a:r>
            <a:r>
              <a:rPr lang="en-US" smtClean="0">
                <a:solidFill>
                  <a:srgbClr val="FF0000"/>
                </a:solidFill>
              </a:rPr>
              <a:t>);</a:t>
            </a:r>
          </a:p>
          <a:p>
            <a:pPr marL="285750" indent="-285750">
              <a:buFont typeface="Arial" panose="020B0604020202020204" pitchFamily="34" charset="0"/>
              <a:buChar char="•"/>
            </a:pPr>
            <a:r>
              <a:rPr lang="en-US">
                <a:solidFill>
                  <a:srgbClr val="FF0000"/>
                </a:solidFill>
              </a:rPr>
              <a:t>t</a:t>
            </a:r>
            <a:r>
              <a:rPr lang="en-US" smtClean="0">
                <a:solidFill>
                  <a:srgbClr val="FF0000"/>
                </a:solidFill>
              </a:rPr>
              <a:t>o: </a:t>
            </a:r>
            <a:r>
              <a:rPr lang="en-US"/>
              <a:t>Destination address, in kernel space.</a:t>
            </a:r>
            <a:endParaRPr lang="en-US" smtClean="0"/>
          </a:p>
          <a:p>
            <a:pPr marL="285750" indent="-285750">
              <a:buFont typeface="Arial" panose="020B0604020202020204" pitchFamily="34" charset="0"/>
              <a:buChar char="•"/>
            </a:pPr>
            <a:r>
              <a:rPr lang="en-US">
                <a:solidFill>
                  <a:srgbClr val="FF0000"/>
                </a:solidFill>
              </a:rPr>
              <a:t>f</a:t>
            </a:r>
            <a:r>
              <a:rPr lang="en-US" smtClean="0">
                <a:solidFill>
                  <a:srgbClr val="FF0000"/>
                </a:solidFill>
              </a:rPr>
              <a:t>rom: </a:t>
            </a:r>
            <a:r>
              <a:rPr lang="en-US"/>
              <a:t>Source address, in user space</a:t>
            </a:r>
            <a:r>
              <a:rPr lang="en-US" smtClean="0"/>
              <a:t>.</a:t>
            </a:r>
          </a:p>
          <a:p>
            <a:pPr marL="285750" indent="-285750">
              <a:buFont typeface="Arial" panose="020B0604020202020204" pitchFamily="34" charset="0"/>
              <a:buChar char="•"/>
            </a:pPr>
            <a:r>
              <a:rPr lang="en-US" smtClean="0">
                <a:solidFill>
                  <a:srgbClr val="FF0000"/>
                </a:solidFill>
              </a:rPr>
              <a:t>n: </a:t>
            </a:r>
            <a:r>
              <a:rPr lang="en-US"/>
              <a:t>Number of bytes to copy</a:t>
            </a:r>
            <a:endParaRPr lang="en-US">
              <a:solidFill>
                <a:srgbClr val="FF0000"/>
              </a:solidFill>
            </a:endParaRPr>
          </a:p>
        </p:txBody>
      </p:sp>
    </p:spTree>
    <p:extLst>
      <p:ext uri="{BB962C8B-B14F-4D97-AF65-F5344CB8AC3E}">
        <p14:creationId xmlns:p14="http://schemas.microsoft.com/office/powerpoint/2010/main" val="2281758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421574" y="794586"/>
            <a:ext cx="9968520" cy="175432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t>Returns 0 on success or number of bytes that could not be </a:t>
            </a:r>
            <a:r>
              <a:rPr lang="en-US" smtClean="0"/>
              <a:t>copied</a:t>
            </a:r>
          </a:p>
          <a:p>
            <a:pPr marL="285750" indent="-285750">
              <a:lnSpc>
                <a:spcPct val="150000"/>
              </a:lnSpc>
              <a:buFont typeface="Arial" panose="020B0604020202020204" pitchFamily="34" charset="0"/>
              <a:buChar char="•"/>
            </a:pPr>
            <a:r>
              <a:rPr lang="en-US" smtClean="0"/>
              <a:t>If </a:t>
            </a:r>
            <a:r>
              <a:rPr lang="en-US"/>
              <a:t>this function returns non zero value , you should assume that there was a problem during data </a:t>
            </a:r>
            <a:r>
              <a:rPr lang="en-US" smtClean="0"/>
              <a:t>copy. So </a:t>
            </a:r>
            <a:r>
              <a:rPr lang="en-US"/>
              <a:t>return appropriate error code (-EFAULT)</a:t>
            </a:r>
            <a:br>
              <a:rPr lang="en-US"/>
            </a:br>
            <a:endParaRPr lang="en-US">
              <a:solidFill>
                <a:srgbClr val="FF0000"/>
              </a:solidFill>
            </a:endParaRPr>
          </a:p>
        </p:txBody>
      </p:sp>
      <p:sp>
        <p:nvSpPr>
          <p:cNvPr id="4" name="TextBox 3"/>
          <p:cNvSpPr txBox="1"/>
          <p:nvPr/>
        </p:nvSpPr>
        <p:spPr>
          <a:xfrm>
            <a:off x="221674" y="37067"/>
            <a:ext cx="1795385" cy="369332"/>
          </a:xfrm>
          <a:prstGeom prst="rect">
            <a:avLst/>
          </a:prstGeom>
          <a:noFill/>
        </p:spPr>
        <p:txBody>
          <a:bodyPr wrap="square" rtlCol="0">
            <a:spAutoFit/>
          </a:bodyPr>
          <a:lstStyle/>
          <a:p>
            <a:r>
              <a:rPr lang="en-US" b="1" smtClean="0"/>
              <a:t>copy_from_user</a:t>
            </a:r>
            <a:endParaRPr lang="en-US" b="1"/>
          </a:p>
        </p:txBody>
      </p:sp>
    </p:spTree>
    <p:extLst>
      <p:ext uri="{BB962C8B-B14F-4D97-AF65-F5344CB8AC3E}">
        <p14:creationId xmlns:p14="http://schemas.microsoft.com/office/powerpoint/2010/main" val="345835525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1778033" y="1142748"/>
            <a:ext cx="7763435" cy="3747752"/>
            <a:chOff x="1613647" y="1461246"/>
            <a:chExt cx="7763435" cy="3747752"/>
          </a:xfrm>
        </p:grpSpPr>
        <p:sp>
          <p:nvSpPr>
            <p:cNvPr id="2" name="Rectangle 1"/>
            <p:cNvSpPr/>
            <p:nvPr/>
          </p:nvSpPr>
          <p:spPr>
            <a:xfrm>
              <a:off x="1613647" y="1461247"/>
              <a:ext cx="1649506" cy="3164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Device memory buffer</a:t>
              </a:r>
              <a:endParaRPr lang="en-US"/>
            </a:p>
          </p:txBody>
        </p:sp>
        <p:sp>
          <p:nvSpPr>
            <p:cNvPr id="5" name="Rectangle 4"/>
            <p:cNvSpPr/>
            <p:nvPr/>
          </p:nvSpPr>
          <p:spPr>
            <a:xfrm>
              <a:off x="7727576" y="1461246"/>
              <a:ext cx="1649506" cy="3164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Device memory buffer</a:t>
              </a:r>
              <a:endParaRPr lang="en-US"/>
            </a:p>
          </p:txBody>
        </p:sp>
        <p:cxnSp>
          <p:nvCxnSpPr>
            <p:cNvPr id="18" name="Straight Arrow Connector 17"/>
            <p:cNvCxnSpPr/>
            <p:nvPr/>
          </p:nvCxnSpPr>
          <p:spPr>
            <a:xfrm>
              <a:off x="3503488" y="1972639"/>
              <a:ext cx="3821986" cy="1027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3472666" y="4048019"/>
              <a:ext cx="3914454"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441230" y="1551667"/>
              <a:ext cx="2080698" cy="369332"/>
            </a:xfrm>
            <a:prstGeom prst="rect">
              <a:avLst/>
            </a:prstGeom>
            <a:noFill/>
          </p:spPr>
          <p:txBody>
            <a:bodyPr wrap="none" rtlCol="0">
              <a:spAutoFit/>
            </a:bodyPr>
            <a:lstStyle/>
            <a:p>
              <a:r>
                <a:rPr lang="en-US"/>
                <a:t>c</a:t>
              </a:r>
              <a:r>
                <a:rPr lang="en-US" smtClean="0"/>
                <a:t>opy_to_user (read)</a:t>
              </a:r>
              <a:endParaRPr lang="en-US"/>
            </a:p>
          </p:txBody>
        </p:sp>
        <p:sp>
          <p:nvSpPr>
            <p:cNvPr id="26" name="TextBox 25"/>
            <p:cNvSpPr txBox="1"/>
            <p:nvPr/>
          </p:nvSpPr>
          <p:spPr>
            <a:xfrm>
              <a:off x="4375758" y="3575407"/>
              <a:ext cx="2400337" cy="369332"/>
            </a:xfrm>
            <a:prstGeom prst="rect">
              <a:avLst/>
            </a:prstGeom>
            <a:noFill/>
          </p:spPr>
          <p:txBody>
            <a:bodyPr wrap="none" rtlCol="0">
              <a:spAutoFit/>
            </a:bodyPr>
            <a:lstStyle/>
            <a:p>
              <a:r>
                <a:rPr lang="en-US"/>
                <a:t>c</a:t>
              </a:r>
              <a:r>
                <a:rPr lang="en-US" smtClean="0"/>
                <a:t>opy_from_user (write)</a:t>
              </a:r>
              <a:endParaRPr lang="en-US"/>
            </a:p>
          </p:txBody>
        </p:sp>
        <p:sp>
          <p:nvSpPr>
            <p:cNvPr id="27" name="TextBox 26"/>
            <p:cNvSpPr txBox="1"/>
            <p:nvPr/>
          </p:nvSpPr>
          <p:spPr>
            <a:xfrm>
              <a:off x="1751032" y="4839666"/>
              <a:ext cx="1392369" cy="369332"/>
            </a:xfrm>
            <a:prstGeom prst="rect">
              <a:avLst/>
            </a:prstGeom>
            <a:noFill/>
          </p:spPr>
          <p:txBody>
            <a:bodyPr wrap="none" rtlCol="0">
              <a:spAutoFit/>
            </a:bodyPr>
            <a:lstStyle/>
            <a:p>
              <a:r>
                <a:rPr lang="en-US" b="1" smtClean="0"/>
                <a:t>Kernel space</a:t>
              </a:r>
              <a:endParaRPr lang="en-US" b="1"/>
            </a:p>
          </p:txBody>
        </p:sp>
        <p:sp>
          <p:nvSpPr>
            <p:cNvPr id="28" name="TextBox 27"/>
            <p:cNvSpPr txBox="1"/>
            <p:nvPr/>
          </p:nvSpPr>
          <p:spPr>
            <a:xfrm>
              <a:off x="7922990" y="4839666"/>
              <a:ext cx="1258678" cy="369332"/>
            </a:xfrm>
            <a:prstGeom prst="rect">
              <a:avLst/>
            </a:prstGeom>
            <a:noFill/>
          </p:spPr>
          <p:txBody>
            <a:bodyPr wrap="none" rtlCol="0">
              <a:spAutoFit/>
            </a:bodyPr>
            <a:lstStyle/>
            <a:p>
              <a:r>
                <a:rPr lang="en-US" b="1" smtClean="0"/>
                <a:t>User  space</a:t>
              </a:r>
              <a:endParaRPr lang="en-US" b="1"/>
            </a:p>
          </p:txBody>
        </p:sp>
      </p:grpSp>
    </p:spTree>
    <p:extLst>
      <p:ext uri="{BB962C8B-B14F-4D97-AF65-F5344CB8AC3E}">
        <p14:creationId xmlns:p14="http://schemas.microsoft.com/office/powerpoint/2010/main" val="369796154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221674" y="37067"/>
            <a:ext cx="1795385" cy="369332"/>
          </a:xfrm>
          <a:prstGeom prst="rect">
            <a:avLst/>
          </a:prstGeom>
          <a:noFill/>
        </p:spPr>
        <p:txBody>
          <a:bodyPr wrap="square" rtlCol="0">
            <a:spAutoFit/>
          </a:bodyPr>
          <a:lstStyle/>
          <a:p>
            <a:r>
              <a:rPr lang="en-US" b="1" smtClean="0"/>
              <a:t>DEMO</a:t>
            </a:r>
            <a:endParaRPr lang="en-US" b="1"/>
          </a:p>
        </p:txBody>
      </p:sp>
      <p:sp>
        <p:nvSpPr>
          <p:cNvPr id="6" name="TextBox 5"/>
          <p:cNvSpPr txBox="1"/>
          <p:nvPr/>
        </p:nvSpPr>
        <p:spPr>
          <a:xfrm>
            <a:off x="575353" y="513708"/>
            <a:ext cx="2835667" cy="369332"/>
          </a:xfrm>
          <a:prstGeom prst="rect">
            <a:avLst/>
          </a:prstGeom>
          <a:noFill/>
        </p:spPr>
        <p:txBody>
          <a:bodyPr wrap="square" rtlCol="0">
            <a:spAutoFit/>
          </a:bodyPr>
          <a:lstStyle/>
          <a:p>
            <a:r>
              <a:rPr lang="en-US" smtClean="0"/>
              <a:t>Add kernel header </a:t>
            </a:r>
            <a:endParaRPr lang="en-US"/>
          </a:p>
        </p:txBody>
      </p:sp>
      <p:pic>
        <p:nvPicPr>
          <p:cNvPr id="8" name="Picture 7"/>
          <p:cNvPicPr>
            <a:picLocks noChangeAspect="1"/>
          </p:cNvPicPr>
          <p:nvPr/>
        </p:nvPicPr>
        <p:blipFill>
          <a:blip r:embed="rId2"/>
          <a:stretch>
            <a:fillRect/>
          </a:stretch>
        </p:blipFill>
        <p:spPr>
          <a:xfrm>
            <a:off x="2487709" y="990349"/>
            <a:ext cx="3933639" cy="1723574"/>
          </a:xfrm>
          <a:prstGeom prst="rect">
            <a:avLst/>
          </a:prstGeom>
        </p:spPr>
      </p:pic>
    </p:spTree>
    <p:extLst>
      <p:ext uri="{BB962C8B-B14F-4D97-AF65-F5344CB8AC3E}">
        <p14:creationId xmlns:p14="http://schemas.microsoft.com/office/powerpoint/2010/main" val="192181773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221674" y="37067"/>
            <a:ext cx="1795385" cy="369332"/>
          </a:xfrm>
          <a:prstGeom prst="rect">
            <a:avLst/>
          </a:prstGeom>
          <a:noFill/>
        </p:spPr>
        <p:txBody>
          <a:bodyPr wrap="square" rtlCol="0">
            <a:spAutoFit/>
          </a:bodyPr>
          <a:lstStyle/>
          <a:p>
            <a:r>
              <a:rPr lang="en-US" b="1" smtClean="0"/>
              <a:t>DEMO</a:t>
            </a:r>
            <a:endParaRPr lang="en-US" b="1"/>
          </a:p>
        </p:txBody>
      </p:sp>
      <p:sp>
        <p:nvSpPr>
          <p:cNvPr id="6" name="TextBox 5"/>
          <p:cNvSpPr txBox="1"/>
          <p:nvPr/>
        </p:nvSpPr>
        <p:spPr>
          <a:xfrm>
            <a:off x="575353" y="513708"/>
            <a:ext cx="2835667" cy="369332"/>
          </a:xfrm>
          <a:prstGeom prst="rect">
            <a:avLst/>
          </a:prstGeom>
          <a:noFill/>
        </p:spPr>
        <p:txBody>
          <a:bodyPr wrap="square" rtlCol="0">
            <a:spAutoFit/>
          </a:bodyPr>
          <a:lstStyle/>
          <a:p>
            <a:r>
              <a:rPr lang="en-US" smtClean="0"/>
              <a:t>Declare global variable</a:t>
            </a:r>
            <a:endParaRPr lang="en-US"/>
          </a:p>
        </p:txBody>
      </p:sp>
      <p:pic>
        <p:nvPicPr>
          <p:cNvPr id="2" name="Picture 1"/>
          <p:cNvPicPr>
            <a:picLocks noChangeAspect="1"/>
          </p:cNvPicPr>
          <p:nvPr/>
        </p:nvPicPr>
        <p:blipFill>
          <a:blip r:embed="rId2"/>
          <a:stretch>
            <a:fillRect/>
          </a:stretch>
        </p:blipFill>
        <p:spPr>
          <a:xfrm>
            <a:off x="4294597" y="1413673"/>
            <a:ext cx="3356325" cy="1813594"/>
          </a:xfrm>
          <a:prstGeom prst="rect">
            <a:avLst/>
          </a:prstGeom>
        </p:spPr>
      </p:pic>
    </p:spTree>
    <p:extLst>
      <p:ext uri="{BB962C8B-B14F-4D97-AF65-F5344CB8AC3E}">
        <p14:creationId xmlns:p14="http://schemas.microsoft.com/office/powerpoint/2010/main" val="246185429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221674" y="37067"/>
            <a:ext cx="1795385" cy="369332"/>
          </a:xfrm>
          <a:prstGeom prst="rect">
            <a:avLst/>
          </a:prstGeom>
          <a:noFill/>
        </p:spPr>
        <p:txBody>
          <a:bodyPr wrap="square" rtlCol="0">
            <a:spAutoFit/>
          </a:bodyPr>
          <a:lstStyle/>
          <a:p>
            <a:r>
              <a:rPr lang="en-US" b="1" smtClean="0"/>
              <a:t>DEMO</a:t>
            </a:r>
            <a:endParaRPr lang="en-US" b="1"/>
          </a:p>
        </p:txBody>
      </p:sp>
      <p:sp>
        <p:nvSpPr>
          <p:cNvPr id="6" name="TextBox 5"/>
          <p:cNvSpPr txBox="1"/>
          <p:nvPr/>
        </p:nvSpPr>
        <p:spPr>
          <a:xfrm>
            <a:off x="575353" y="513708"/>
            <a:ext cx="3298004" cy="369332"/>
          </a:xfrm>
          <a:prstGeom prst="rect">
            <a:avLst/>
          </a:prstGeom>
          <a:noFill/>
        </p:spPr>
        <p:txBody>
          <a:bodyPr wrap="square" rtlCol="0">
            <a:spAutoFit/>
          </a:bodyPr>
          <a:lstStyle/>
          <a:p>
            <a:r>
              <a:rPr lang="en-US" smtClean="0"/>
              <a:t>Define file operation method</a:t>
            </a:r>
            <a:endParaRPr lang="en-US"/>
          </a:p>
        </p:txBody>
      </p:sp>
      <p:pic>
        <p:nvPicPr>
          <p:cNvPr id="4" name="Picture 3"/>
          <p:cNvPicPr>
            <a:picLocks noChangeAspect="1"/>
          </p:cNvPicPr>
          <p:nvPr/>
        </p:nvPicPr>
        <p:blipFill>
          <a:blip r:embed="rId2"/>
          <a:stretch>
            <a:fillRect/>
          </a:stretch>
        </p:blipFill>
        <p:spPr>
          <a:xfrm>
            <a:off x="2115685" y="1254524"/>
            <a:ext cx="5970076" cy="4766431"/>
          </a:xfrm>
          <a:prstGeom prst="rect">
            <a:avLst/>
          </a:prstGeom>
        </p:spPr>
      </p:pic>
    </p:spTree>
    <p:extLst>
      <p:ext uri="{BB962C8B-B14F-4D97-AF65-F5344CB8AC3E}">
        <p14:creationId xmlns:p14="http://schemas.microsoft.com/office/powerpoint/2010/main" val="87225511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221674" y="37067"/>
            <a:ext cx="1795385" cy="369332"/>
          </a:xfrm>
          <a:prstGeom prst="rect">
            <a:avLst/>
          </a:prstGeom>
          <a:noFill/>
        </p:spPr>
        <p:txBody>
          <a:bodyPr wrap="square" rtlCol="0">
            <a:spAutoFit/>
          </a:bodyPr>
          <a:lstStyle/>
          <a:p>
            <a:r>
              <a:rPr lang="en-US" b="1" smtClean="0"/>
              <a:t>DEMO</a:t>
            </a:r>
            <a:endParaRPr lang="en-US" b="1"/>
          </a:p>
        </p:txBody>
      </p:sp>
      <p:sp>
        <p:nvSpPr>
          <p:cNvPr id="6" name="TextBox 5"/>
          <p:cNvSpPr txBox="1"/>
          <p:nvPr/>
        </p:nvSpPr>
        <p:spPr>
          <a:xfrm>
            <a:off x="575353" y="513708"/>
            <a:ext cx="7582327" cy="369332"/>
          </a:xfrm>
          <a:prstGeom prst="rect">
            <a:avLst/>
          </a:prstGeom>
          <a:noFill/>
        </p:spPr>
        <p:txBody>
          <a:bodyPr wrap="square" rtlCol="0">
            <a:spAutoFit/>
          </a:bodyPr>
          <a:lstStyle/>
          <a:p>
            <a:r>
              <a:rPr lang="en-US" smtClean="0"/>
              <a:t>Assign driver operation function address to corresponding field</a:t>
            </a:r>
            <a:endParaRPr lang="en-US"/>
          </a:p>
        </p:txBody>
      </p:sp>
      <p:pic>
        <p:nvPicPr>
          <p:cNvPr id="2" name="Picture 1"/>
          <p:cNvPicPr>
            <a:picLocks noChangeAspect="1"/>
          </p:cNvPicPr>
          <p:nvPr/>
        </p:nvPicPr>
        <p:blipFill>
          <a:blip r:embed="rId2"/>
          <a:stretch>
            <a:fillRect/>
          </a:stretch>
        </p:blipFill>
        <p:spPr>
          <a:xfrm>
            <a:off x="2384529" y="1383371"/>
            <a:ext cx="4659262" cy="1996826"/>
          </a:xfrm>
          <a:prstGeom prst="rect">
            <a:avLst/>
          </a:prstGeom>
        </p:spPr>
      </p:pic>
    </p:spTree>
    <p:extLst>
      <p:ext uri="{BB962C8B-B14F-4D97-AF65-F5344CB8AC3E}">
        <p14:creationId xmlns:p14="http://schemas.microsoft.com/office/powerpoint/2010/main" val="366689173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221674" y="37067"/>
            <a:ext cx="1795385" cy="369332"/>
          </a:xfrm>
          <a:prstGeom prst="rect">
            <a:avLst/>
          </a:prstGeom>
          <a:noFill/>
        </p:spPr>
        <p:txBody>
          <a:bodyPr wrap="square" rtlCol="0">
            <a:spAutoFit/>
          </a:bodyPr>
          <a:lstStyle/>
          <a:p>
            <a:r>
              <a:rPr lang="en-US" b="1" smtClean="0"/>
              <a:t>DEMO</a:t>
            </a:r>
            <a:endParaRPr lang="en-US" b="1"/>
          </a:p>
        </p:txBody>
      </p:sp>
      <p:sp>
        <p:nvSpPr>
          <p:cNvPr id="6" name="TextBox 5"/>
          <p:cNvSpPr txBox="1"/>
          <p:nvPr/>
        </p:nvSpPr>
        <p:spPr>
          <a:xfrm>
            <a:off x="575353" y="513708"/>
            <a:ext cx="7582327" cy="369332"/>
          </a:xfrm>
          <a:prstGeom prst="rect">
            <a:avLst/>
          </a:prstGeom>
          <a:noFill/>
        </p:spPr>
        <p:txBody>
          <a:bodyPr wrap="square" rtlCol="0">
            <a:spAutoFit/>
          </a:bodyPr>
          <a:lstStyle/>
          <a:p>
            <a:r>
              <a:rPr lang="en-US" smtClean="0"/>
              <a:t>Initialize module</a:t>
            </a:r>
            <a:endParaRPr lang="en-US"/>
          </a:p>
        </p:txBody>
      </p:sp>
      <p:pic>
        <p:nvPicPr>
          <p:cNvPr id="3" name="Picture 2"/>
          <p:cNvPicPr>
            <a:picLocks noChangeAspect="1"/>
          </p:cNvPicPr>
          <p:nvPr/>
        </p:nvPicPr>
        <p:blipFill>
          <a:blip r:embed="rId2"/>
          <a:stretch>
            <a:fillRect/>
          </a:stretch>
        </p:blipFill>
        <p:spPr>
          <a:xfrm>
            <a:off x="2930186" y="1296347"/>
            <a:ext cx="4158983" cy="5268841"/>
          </a:xfrm>
          <a:prstGeom prst="rect">
            <a:avLst/>
          </a:prstGeom>
        </p:spPr>
      </p:pic>
    </p:spTree>
    <p:extLst>
      <p:ext uri="{BB962C8B-B14F-4D97-AF65-F5344CB8AC3E}">
        <p14:creationId xmlns:p14="http://schemas.microsoft.com/office/powerpoint/2010/main" val="323300802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221674" y="37067"/>
            <a:ext cx="1795385" cy="369332"/>
          </a:xfrm>
          <a:prstGeom prst="rect">
            <a:avLst/>
          </a:prstGeom>
          <a:noFill/>
        </p:spPr>
        <p:txBody>
          <a:bodyPr wrap="square" rtlCol="0">
            <a:spAutoFit/>
          </a:bodyPr>
          <a:lstStyle/>
          <a:p>
            <a:r>
              <a:rPr lang="en-US" b="1" smtClean="0"/>
              <a:t>DEMO</a:t>
            </a:r>
            <a:endParaRPr lang="en-US" b="1"/>
          </a:p>
        </p:txBody>
      </p:sp>
      <p:sp>
        <p:nvSpPr>
          <p:cNvPr id="6" name="TextBox 5"/>
          <p:cNvSpPr txBox="1"/>
          <p:nvPr/>
        </p:nvSpPr>
        <p:spPr>
          <a:xfrm>
            <a:off x="575353" y="513708"/>
            <a:ext cx="7582327" cy="369332"/>
          </a:xfrm>
          <a:prstGeom prst="rect">
            <a:avLst/>
          </a:prstGeom>
          <a:noFill/>
        </p:spPr>
        <p:txBody>
          <a:bodyPr wrap="square" rtlCol="0">
            <a:spAutoFit/>
          </a:bodyPr>
          <a:lstStyle/>
          <a:p>
            <a:r>
              <a:rPr lang="en-US" smtClean="0"/>
              <a:t>Build kernel driver</a:t>
            </a:r>
            <a:endParaRPr lang="en-US"/>
          </a:p>
        </p:txBody>
      </p:sp>
      <p:pic>
        <p:nvPicPr>
          <p:cNvPr id="5" name="Picture 4"/>
          <p:cNvPicPr>
            <a:picLocks noChangeAspect="1"/>
          </p:cNvPicPr>
          <p:nvPr/>
        </p:nvPicPr>
        <p:blipFill>
          <a:blip r:embed="rId2"/>
          <a:stretch>
            <a:fillRect/>
          </a:stretch>
        </p:blipFill>
        <p:spPr>
          <a:xfrm>
            <a:off x="575353" y="1252799"/>
            <a:ext cx="10783805" cy="1619476"/>
          </a:xfrm>
          <a:prstGeom prst="rect">
            <a:avLst/>
          </a:prstGeom>
        </p:spPr>
      </p:pic>
    </p:spTree>
    <p:extLst>
      <p:ext uri="{BB962C8B-B14F-4D97-AF65-F5344CB8AC3E}">
        <p14:creationId xmlns:p14="http://schemas.microsoft.com/office/powerpoint/2010/main" val="3386524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221674" y="37067"/>
            <a:ext cx="1795385" cy="369332"/>
          </a:xfrm>
          <a:prstGeom prst="rect">
            <a:avLst/>
          </a:prstGeom>
          <a:noFill/>
        </p:spPr>
        <p:txBody>
          <a:bodyPr wrap="square" rtlCol="0">
            <a:spAutoFit/>
          </a:bodyPr>
          <a:lstStyle/>
          <a:p>
            <a:r>
              <a:rPr lang="en-US" b="1" smtClean="0"/>
              <a:t>DEMO</a:t>
            </a:r>
            <a:endParaRPr lang="en-US" b="1"/>
          </a:p>
        </p:txBody>
      </p:sp>
      <p:sp>
        <p:nvSpPr>
          <p:cNvPr id="6" name="TextBox 5"/>
          <p:cNvSpPr txBox="1"/>
          <p:nvPr/>
        </p:nvSpPr>
        <p:spPr>
          <a:xfrm>
            <a:off x="575353" y="513708"/>
            <a:ext cx="7582327" cy="369332"/>
          </a:xfrm>
          <a:prstGeom prst="rect">
            <a:avLst/>
          </a:prstGeom>
          <a:noFill/>
        </p:spPr>
        <p:txBody>
          <a:bodyPr wrap="square" rtlCol="0">
            <a:spAutoFit/>
          </a:bodyPr>
          <a:lstStyle/>
          <a:p>
            <a:r>
              <a:rPr lang="en-US" smtClean="0"/>
              <a:t>Insert module and check the device file that we are created</a:t>
            </a:r>
            <a:endParaRPr lang="en-US"/>
          </a:p>
        </p:txBody>
      </p:sp>
      <p:pic>
        <p:nvPicPr>
          <p:cNvPr id="4" name="Picture 3"/>
          <p:cNvPicPr>
            <a:picLocks noChangeAspect="1"/>
          </p:cNvPicPr>
          <p:nvPr/>
        </p:nvPicPr>
        <p:blipFill>
          <a:blip r:embed="rId2"/>
          <a:stretch>
            <a:fillRect/>
          </a:stretch>
        </p:blipFill>
        <p:spPr>
          <a:xfrm>
            <a:off x="651749" y="1377275"/>
            <a:ext cx="9450119" cy="733527"/>
          </a:xfrm>
          <a:prstGeom prst="rect">
            <a:avLst/>
          </a:prstGeom>
        </p:spPr>
      </p:pic>
    </p:spTree>
    <p:extLst>
      <p:ext uri="{BB962C8B-B14F-4D97-AF65-F5344CB8AC3E}">
        <p14:creationId xmlns:p14="http://schemas.microsoft.com/office/powerpoint/2010/main" val="25923804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5172" y="87464"/>
            <a:ext cx="3069204" cy="369332"/>
          </a:xfrm>
          <a:prstGeom prst="rect">
            <a:avLst/>
          </a:prstGeom>
          <a:noFill/>
        </p:spPr>
        <p:txBody>
          <a:bodyPr wrap="square" rtlCol="0">
            <a:spAutoFit/>
          </a:bodyPr>
          <a:lstStyle/>
          <a:p>
            <a:r>
              <a:rPr lang="en-US" b="1"/>
              <a:t>2</a:t>
            </a:r>
            <a:r>
              <a:rPr lang="en-US" b="1" smtClean="0"/>
              <a:t>. FIRST KERNEL MODULE</a:t>
            </a:r>
            <a:endParaRPr lang="en-US" b="1"/>
          </a:p>
        </p:txBody>
      </p:sp>
      <p:pic>
        <p:nvPicPr>
          <p:cNvPr id="7" name="Picture 6"/>
          <p:cNvPicPr>
            <a:picLocks noChangeAspect="1"/>
          </p:cNvPicPr>
          <p:nvPr/>
        </p:nvPicPr>
        <p:blipFill>
          <a:blip r:embed="rId2"/>
          <a:stretch>
            <a:fillRect/>
          </a:stretch>
        </p:blipFill>
        <p:spPr>
          <a:xfrm>
            <a:off x="538424" y="833581"/>
            <a:ext cx="7214756" cy="4809838"/>
          </a:xfrm>
          <a:prstGeom prst="rect">
            <a:avLst/>
          </a:prstGeom>
        </p:spPr>
      </p:pic>
      <p:sp>
        <p:nvSpPr>
          <p:cNvPr id="9" name="Right Brace 8"/>
          <p:cNvSpPr/>
          <p:nvPr/>
        </p:nvSpPr>
        <p:spPr>
          <a:xfrm>
            <a:off x="7854776" y="1198759"/>
            <a:ext cx="521855" cy="2689749"/>
          </a:xfrm>
          <a:prstGeom prst="rightBrace">
            <a:avLst>
              <a:gd name="adj1" fmla="val 26550"/>
              <a:gd name="adj2" fmla="val 50687"/>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p:cNvSpPr/>
          <p:nvPr/>
        </p:nvSpPr>
        <p:spPr>
          <a:xfrm>
            <a:off x="7873248" y="4062026"/>
            <a:ext cx="424873" cy="509973"/>
          </a:xfrm>
          <a:prstGeom prst="rightBrace">
            <a:avLst>
              <a:gd name="adj1" fmla="val 15218"/>
              <a:gd name="adj2" fmla="val 50000"/>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p:cNvSpPr/>
          <p:nvPr/>
        </p:nvSpPr>
        <p:spPr>
          <a:xfrm>
            <a:off x="7873248" y="4772413"/>
            <a:ext cx="406401" cy="897902"/>
          </a:xfrm>
          <a:prstGeom prst="rightBrace">
            <a:avLst>
              <a:gd name="adj1" fmla="val 18872"/>
              <a:gd name="adj2" fmla="val 50000"/>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9236364" y="660062"/>
            <a:ext cx="1653309" cy="369332"/>
          </a:xfrm>
          <a:prstGeom prst="rect">
            <a:avLst/>
          </a:prstGeom>
          <a:noFill/>
        </p:spPr>
        <p:txBody>
          <a:bodyPr wrap="square" rtlCol="0">
            <a:spAutoFit/>
          </a:bodyPr>
          <a:lstStyle/>
          <a:p>
            <a:r>
              <a:rPr lang="en-US" smtClean="0"/>
              <a:t>Header section</a:t>
            </a:r>
          </a:p>
        </p:txBody>
      </p:sp>
      <p:sp>
        <p:nvSpPr>
          <p:cNvPr id="13" name="TextBox 12"/>
          <p:cNvSpPr txBox="1"/>
          <p:nvPr/>
        </p:nvSpPr>
        <p:spPr>
          <a:xfrm>
            <a:off x="9236363" y="2358967"/>
            <a:ext cx="1653309" cy="369332"/>
          </a:xfrm>
          <a:prstGeom prst="rect">
            <a:avLst/>
          </a:prstGeom>
          <a:noFill/>
        </p:spPr>
        <p:txBody>
          <a:bodyPr wrap="square" rtlCol="0">
            <a:spAutoFit/>
          </a:bodyPr>
          <a:lstStyle/>
          <a:p>
            <a:r>
              <a:rPr lang="en-US" smtClean="0"/>
              <a:t>Your code</a:t>
            </a:r>
          </a:p>
        </p:txBody>
      </p:sp>
      <p:sp>
        <p:nvSpPr>
          <p:cNvPr id="14" name="TextBox 13"/>
          <p:cNvSpPr txBox="1"/>
          <p:nvPr/>
        </p:nvSpPr>
        <p:spPr>
          <a:xfrm>
            <a:off x="9236364" y="4202667"/>
            <a:ext cx="1653309" cy="369332"/>
          </a:xfrm>
          <a:prstGeom prst="rect">
            <a:avLst/>
          </a:prstGeom>
          <a:noFill/>
        </p:spPr>
        <p:txBody>
          <a:bodyPr wrap="square" rtlCol="0">
            <a:spAutoFit/>
          </a:bodyPr>
          <a:lstStyle/>
          <a:p>
            <a:r>
              <a:rPr lang="en-US" smtClean="0"/>
              <a:t>Registration</a:t>
            </a:r>
          </a:p>
        </p:txBody>
      </p:sp>
      <p:sp>
        <p:nvSpPr>
          <p:cNvPr id="15" name="TextBox 14"/>
          <p:cNvSpPr txBox="1"/>
          <p:nvPr/>
        </p:nvSpPr>
        <p:spPr>
          <a:xfrm>
            <a:off x="9236363" y="5121685"/>
            <a:ext cx="2225964" cy="369332"/>
          </a:xfrm>
          <a:prstGeom prst="rect">
            <a:avLst/>
          </a:prstGeom>
          <a:noFill/>
        </p:spPr>
        <p:txBody>
          <a:bodyPr wrap="square" rtlCol="0">
            <a:spAutoFit/>
          </a:bodyPr>
          <a:lstStyle/>
          <a:p>
            <a:r>
              <a:rPr lang="en-US" smtClean="0"/>
              <a:t>Module description</a:t>
            </a:r>
          </a:p>
        </p:txBody>
      </p:sp>
      <p:sp>
        <p:nvSpPr>
          <p:cNvPr id="16" name="Right Brace 15"/>
          <p:cNvSpPr/>
          <p:nvPr/>
        </p:nvSpPr>
        <p:spPr>
          <a:xfrm>
            <a:off x="7879017" y="633012"/>
            <a:ext cx="269355" cy="396382"/>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0608279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221674" y="37067"/>
            <a:ext cx="1795385" cy="369332"/>
          </a:xfrm>
          <a:prstGeom prst="rect">
            <a:avLst/>
          </a:prstGeom>
          <a:noFill/>
        </p:spPr>
        <p:txBody>
          <a:bodyPr wrap="square" rtlCol="0">
            <a:spAutoFit/>
          </a:bodyPr>
          <a:lstStyle/>
          <a:p>
            <a:r>
              <a:rPr lang="en-US" b="1" smtClean="0"/>
              <a:t>DEMO</a:t>
            </a:r>
            <a:endParaRPr lang="en-US" b="1"/>
          </a:p>
        </p:txBody>
      </p:sp>
      <p:sp>
        <p:nvSpPr>
          <p:cNvPr id="6" name="TextBox 5"/>
          <p:cNvSpPr txBox="1"/>
          <p:nvPr/>
        </p:nvSpPr>
        <p:spPr>
          <a:xfrm>
            <a:off x="575353" y="513708"/>
            <a:ext cx="7582327" cy="646331"/>
          </a:xfrm>
          <a:prstGeom prst="rect">
            <a:avLst/>
          </a:prstGeom>
          <a:noFill/>
        </p:spPr>
        <p:txBody>
          <a:bodyPr wrap="square" rtlCol="0">
            <a:spAutoFit/>
          </a:bodyPr>
          <a:lstStyle/>
          <a:p>
            <a:r>
              <a:rPr lang="en-US" smtClean="0"/>
              <a:t>Try to trigger write and read system call to the device file by </a:t>
            </a:r>
            <a:r>
              <a:rPr lang="en-US" smtClean="0">
                <a:solidFill>
                  <a:srgbClr val="FF0000"/>
                </a:solidFill>
              </a:rPr>
              <a:t>echo</a:t>
            </a:r>
            <a:r>
              <a:rPr lang="en-US" smtClean="0"/>
              <a:t> and </a:t>
            </a:r>
            <a:r>
              <a:rPr lang="en-US" smtClean="0">
                <a:solidFill>
                  <a:srgbClr val="FF0000"/>
                </a:solidFill>
              </a:rPr>
              <a:t>cat</a:t>
            </a:r>
            <a:r>
              <a:rPr lang="en-US" smtClean="0"/>
              <a:t> command.</a:t>
            </a:r>
            <a:endParaRPr lang="en-US"/>
          </a:p>
        </p:txBody>
      </p:sp>
      <p:pic>
        <p:nvPicPr>
          <p:cNvPr id="2" name="Picture 1"/>
          <p:cNvPicPr>
            <a:picLocks noChangeAspect="1"/>
          </p:cNvPicPr>
          <p:nvPr/>
        </p:nvPicPr>
        <p:blipFill>
          <a:blip r:embed="rId2"/>
          <a:stretch>
            <a:fillRect/>
          </a:stretch>
        </p:blipFill>
        <p:spPr>
          <a:xfrm>
            <a:off x="575353" y="1305827"/>
            <a:ext cx="9421540" cy="876422"/>
          </a:xfrm>
          <a:prstGeom prst="rect">
            <a:avLst/>
          </a:prstGeom>
        </p:spPr>
      </p:pic>
    </p:spTree>
    <p:extLst>
      <p:ext uri="{BB962C8B-B14F-4D97-AF65-F5344CB8AC3E}">
        <p14:creationId xmlns:p14="http://schemas.microsoft.com/office/powerpoint/2010/main" val="384371512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221674" y="37067"/>
            <a:ext cx="1795385" cy="369332"/>
          </a:xfrm>
          <a:prstGeom prst="rect">
            <a:avLst/>
          </a:prstGeom>
          <a:noFill/>
        </p:spPr>
        <p:txBody>
          <a:bodyPr wrap="square" rtlCol="0">
            <a:spAutoFit/>
          </a:bodyPr>
          <a:lstStyle/>
          <a:p>
            <a:r>
              <a:rPr lang="en-US" b="1" smtClean="0"/>
              <a:t>DEMO</a:t>
            </a:r>
            <a:endParaRPr lang="en-US" b="1"/>
          </a:p>
        </p:txBody>
      </p:sp>
      <p:sp>
        <p:nvSpPr>
          <p:cNvPr id="6" name="TextBox 5"/>
          <p:cNvSpPr txBox="1"/>
          <p:nvPr/>
        </p:nvSpPr>
        <p:spPr>
          <a:xfrm>
            <a:off x="575353" y="513708"/>
            <a:ext cx="7582327" cy="369332"/>
          </a:xfrm>
          <a:prstGeom prst="rect">
            <a:avLst/>
          </a:prstGeom>
          <a:noFill/>
        </p:spPr>
        <p:txBody>
          <a:bodyPr wrap="square" rtlCol="0">
            <a:spAutoFit/>
          </a:bodyPr>
          <a:lstStyle/>
          <a:p>
            <a:r>
              <a:rPr lang="en-US" smtClean="0"/>
              <a:t>All features worked correctly !!!</a:t>
            </a:r>
          </a:p>
        </p:txBody>
      </p:sp>
      <p:pic>
        <p:nvPicPr>
          <p:cNvPr id="5" name="Picture 4"/>
          <p:cNvPicPr>
            <a:picLocks noChangeAspect="1"/>
          </p:cNvPicPr>
          <p:nvPr/>
        </p:nvPicPr>
        <p:blipFill>
          <a:blip r:embed="rId2"/>
          <a:stretch>
            <a:fillRect/>
          </a:stretch>
        </p:blipFill>
        <p:spPr>
          <a:xfrm>
            <a:off x="657546" y="1521699"/>
            <a:ext cx="8992855" cy="1533739"/>
          </a:xfrm>
          <a:prstGeom prst="rect">
            <a:avLst/>
          </a:prstGeom>
        </p:spPr>
      </p:pic>
    </p:spTree>
    <p:extLst>
      <p:ext uri="{BB962C8B-B14F-4D97-AF65-F5344CB8AC3E}">
        <p14:creationId xmlns:p14="http://schemas.microsoft.com/office/powerpoint/2010/main" val="132042988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221674" y="37067"/>
            <a:ext cx="1795385" cy="369332"/>
          </a:xfrm>
          <a:prstGeom prst="rect">
            <a:avLst/>
          </a:prstGeom>
          <a:noFill/>
        </p:spPr>
        <p:txBody>
          <a:bodyPr wrap="square" rtlCol="0">
            <a:spAutoFit/>
          </a:bodyPr>
          <a:lstStyle/>
          <a:p>
            <a:r>
              <a:rPr lang="en-US" b="1" smtClean="0"/>
              <a:t>REFERENCE</a:t>
            </a:r>
            <a:endParaRPr lang="en-US" b="1"/>
          </a:p>
        </p:txBody>
      </p:sp>
      <p:sp>
        <p:nvSpPr>
          <p:cNvPr id="2" name="TextBox 1"/>
          <p:cNvSpPr txBox="1"/>
          <p:nvPr/>
        </p:nvSpPr>
        <p:spPr>
          <a:xfrm>
            <a:off x="359595" y="821932"/>
            <a:ext cx="11568701" cy="2585323"/>
          </a:xfrm>
          <a:prstGeom prst="rect">
            <a:avLst/>
          </a:prstGeom>
          <a:noFill/>
        </p:spPr>
        <p:txBody>
          <a:bodyPr wrap="square" rtlCol="0">
            <a:spAutoFit/>
          </a:bodyPr>
          <a:lstStyle/>
          <a:p>
            <a:r>
              <a:rPr lang="en-US" b="1" smtClean="0"/>
              <a:t>[1] Understanding </a:t>
            </a:r>
            <a:r>
              <a:rPr lang="en-US" b="1"/>
              <a:t>the Linux Kernel, Third </a:t>
            </a:r>
            <a:r>
              <a:rPr lang="en-US" b="1" smtClean="0"/>
              <a:t>Edition by </a:t>
            </a:r>
            <a:r>
              <a:rPr lang="it-IT" b="1"/>
              <a:t>Daniel P. Bovet, Marco Cesati </a:t>
            </a:r>
            <a:r>
              <a:rPr lang="it-IT" b="1" smtClean="0"/>
              <a:t>Ph.D</a:t>
            </a:r>
          </a:p>
          <a:p>
            <a:r>
              <a:rPr lang="en-US" b="1" smtClean="0"/>
              <a:t>[2] Linux </a:t>
            </a:r>
            <a:r>
              <a:rPr lang="en-US" b="1"/>
              <a:t>Kernel Development, 3rd Edition A thorough guide to the design and implementation of the Linux kernel by Robert </a:t>
            </a:r>
            <a:r>
              <a:rPr lang="en-US" b="1" smtClean="0"/>
              <a:t>Love</a:t>
            </a:r>
          </a:p>
          <a:p>
            <a:r>
              <a:rPr lang="en-US" b="1" smtClean="0"/>
              <a:t>[3] </a:t>
            </a:r>
            <a:r>
              <a:rPr lang="en-US" b="1" smtClean="0"/>
              <a:t>Linux </a:t>
            </a:r>
            <a:r>
              <a:rPr lang="en-US" b="1"/>
              <a:t>Device Drivers Development Develop customized drivers for embedded Linux by John Madieu </a:t>
            </a:r>
            <a:endParaRPr lang="en-US" b="1" smtClean="0"/>
          </a:p>
          <a:p>
            <a:r>
              <a:rPr lang="en-US" b="1" smtClean="0"/>
              <a:t>[4] </a:t>
            </a:r>
            <a:r>
              <a:rPr lang="en-US" b="1" smtClean="0"/>
              <a:t>Linux </a:t>
            </a:r>
            <a:r>
              <a:rPr lang="en-US" b="1"/>
              <a:t>Kernel Programming A comprehensive guide to kernel internals, writing kernel modules, and kernel </a:t>
            </a:r>
            <a:r>
              <a:rPr lang="en-US" b="1" smtClean="0"/>
              <a:t>synchronization </a:t>
            </a:r>
            <a:r>
              <a:rPr lang="en-US" b="1" smtClean="0"/>
              <a:t>by Kaiwan </a:t>
            </a:r>
            <a:r>
              <a:rPr lang="en-US" b="1"/>
              <a:t>N </a:t>
            </a:r>
            <a:r>
              <a:rPr lang="en-US" b="1" smtClean="0"/>
              <a:t>Billimoria</a:t>
            </a:r>
            <a:endParaRPr lang="en-US" b="1"/>
          </a:p>
          <a:p>
            <a:r>
              <a:rPr lang="en-US" b="1" smtClean="0"/>
              <a:t>[5] </a:t>
            </a:r>
            <a:r>
              <a:rPr lang="en-US" b="1" smtClean="0"/>
              <a:t>Linux </a:t>
            </a:r>
            <a:r>
              <a:rPr lang="en-US" b="1"/>
              <a:t>Kernel Programming Part 2 - Char Device Drivers and Kernel Synchronization </a:t>
            </a:r>
            <a:r>
              <a:rPr lang="en-US" b="1" smtClean="0"/>
              <a:t>by Kaiwan </a:t>
            </a:r>
            <a:r>
              <a:rPr lang="en-US" b="1"/>
              <a:t>N </a:t>
            </a:r>
            <a:r>
              <a:rPr lang="en-US" b="1" smtClean="0"/>
              <a:t>Billimoria</a:t>
            </a:r>
          </a:p>
          <a:p>
            <a:r>
              <a:rPr lang="en-US" b="1" smtClean="0"/>
              <a:t>[6] </a:t>
            </a:r>
            <a:r>
              <a:rPr lang="en-US" b="1" smtClean="0"/>
              <a:t>Linux kernel training course by Bootlin</a:t>
            </a:r>
          </a:p>
          <a:p>
            <a:r>
              <a:rPr lang="en-US" b="1" smtClean="0"/>
              <a:t>[7] </a:t>
            </a:r>
            <a:r>
              <a:rPr lang="en-US" b="1" smtClean="0"/>
              <a:t>Linux device driver training course by Kiran Nayak</a:t>
            </a:r>
            <a:endParaRPr lang="en-US" b="1"/>
          </a:p>
        </p:txBody>
      </p:sp>
    </p:spTree>
    <p:extLst>
      <p:ext uri="{BB962C8B-B14F-4D97-AF65-F5344CB8AC3E}">
        <p14:creationId xmlns:p14="http://schemas.microsoft.com/office/powerpoint/2010/main" val="78084885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1"/>
          <p:cNvSpPr txBox="1">
            <a:spLocks noGrp="1"/>
          </p:cNvSpPr>
          <p:nvPr>
            <p:ph type="title"/>
          </p:nvPr>
        </p:nvSpPr>
        <p:spPr>
          <a:xfrm>
            <a:off x="1157844" y="3163160"/>
            <a:ext cx="9876312" cy="1179501"/>
          </a:xfrm>
          <a:prstGeom prst="rect">
            <a:avLst/>
          </a:prstGeom>
          <a:noFill/>
          <a:ln>
            <a:noFill/>
          </a:ln>
        </p:spPr>
        <p:txBody>
          <a:bodyPr spcFirstLastPara="1" wrap="square" lIns="91433" tIns="45700" rIns="91433" bIns="45700" anchor="ctr" anchorCtr="0">
            <a:noAutofit/>
          </a:bodyPr>
          <a:lstStyle/>
          <a:p>
            <a:r>
              <a:rPr lang="en-US" sz="5867"/>
              <a:t>Thank You For Your Attendance</a:t>
            </a:r>
            <a:endParaRPr sz="5867"/>
          </a:p>
        </p:txBody>
      </p:sp>
    </p:spTree>
    <p:extLst>
      <p:ext uri="{BB962C8B-B14F-4D97-AF65-F5344CB8AC3E}">
        <p14:creationId xmlns:p14="http://schemas.microsoft.com/office/powerpoint/2010/main" val="11776767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rgbClr val="000000"/>
      </a:dk1>
      <a:lt1>
        <a:srgbClr val="FFFFFF"/>
      </a:lt1>
      <a:dk2>
        <a:srgbClr val="434343"/>
      </a:dk2>
      <a:lt2>
        <a:srgbClr val="E7E6E6"/>
      </a:lt2>
      <a:accent1>
        <a:srgbClr val="F5C400"/>
      </a:accent1>
      <a:accent2>
        <a:srgbClr val="ED9F23"/>
      </a:accent2>
      <a:accent3>
        <a:srgbClr val="EDDD1D"/>
      </a:accent3>
      <a:accent4>
        <a:srgbClr val="FDF166"/>
      </a:accent4>
      <a:accent5>
        <a:srgbClr val="3F3F3F"/>
      </a:accent5>
      <a:accent6>
        <a:srgbClr val="3F3F3F"/>
      </a:accent6>
      <a:hlink>
        <a:srgbClr val="3F3F3F"/>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479e951c-dead-4df1-87e1-147ffa1a002f">
      <UserInfo>
        <DisplayName/>
        <AccountId xsi:nil="true"/>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19C5F8936314E44819681840DC27DAD" ma:contentTypeVersion="9" ma:contentTypeDescription="Create a new document." ma:contentTypeScope="" ma:versionID="0b042dd47d41aaeff3a111e8e3a0c47e">
  <xsd:schema xmlns:xsd="http://www.w3.org/2001/XMLSchema" xmlns:xs="http://www.w3.org/2001/XMLSchema" xmlns:p="http://schemas.microsoft.com/office/2006/metadata/properties" xmlns:ns2="9d58cf6f-a6cd-4ab9-8bf4-03a32d6694f0" xmlns:ns3="479e951c-dead-4df1-87e1-147ffa1a002f" targetNamespace="http://schemas.microsoft.com/office/2006/metadata/properties" ma:root="true" ma:fieldsID="6a4b592615eb74c0682ce74e66e8b729" ns2:_="" ns3:_="">
    <xsd:import namespace="9d58cf6f-a6cd-4ab9-8bf4-03a32d6694f0"/>
    <xsd:import namespace="479e951c-dead-4df1-87e1-147ffa1a002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58cf6f-a6cd-4ab9-8bf4-03a32d6694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79e951c-dead-4df1-87e1-147ffa1a002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24808A2-4A32-4C41-8961-76B99EFC45F5}">
  <ds:schemaRefs>
    <ds:schemaRef ds:uri="479e951c-dead-4df1-87e1-147ffa1a002f"/>
    <ds:schemaRef ds:uri="http://www.w3.org/XML/1998/namespace"/>
    <ds:schemaRef ds:uri="http://purl.org/dc/elements/1.1/"/>
    <ds:schemaRef ds:uri="http://schemas.microsoft.com/office/2006/documentManagement/types"/>
    <ds:schemaRef ds:uri="http://purl.org/dc/dcmitype/"/>
    <ds:schemaRef ds:uri="http://schemas.microsoft.com/office/infopath/2007/PartnerControls"/>
    <ds:schemaRef ds:uri="http://schemas.microsoft.com/office/2006/metadata/properties"/>
    <ds:schemaRef ds:uri="http://schemas.openxmlformats.org/package/2006/metadata/core-properties"/>
    <ds:schemaRef ds:uri="9d58cf6f-a6cd-4ab9-8bf4-03a32d6694f0"/>
    <ds:schemaRef ds:uri="http://purl.org/dc/terms/"/>
  </ds:schemaRefs>
</ds:datastoreItem>
</file>

<file path=customXml/itemProps2.xml><?xml version="1.0" encoding="utf-8"?>
<ds:datastoreItem xmlns:ds="http://schemas.openxmlformats.org/officeDocument/2006/customXml" ds:itemID="{01DD2585-EA09-42C6-8C15-D6F332F2AF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58cf6f-a6cd-4ab9-8bf4-03a32d6694f0"/>
    <ds:schemaRef ds:uri="479e951c-dead-4df1-87e1-147ffa1a002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FBF5B5-A545-4F59-A031-A6043E8A7D4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4335</TotalTime>
  <Words>4375</Words>
  <Application>Microsoft Office PowerPoint</Application>
  <PresentationFormat>Widescreen</PresentationFormat>
  <Paragraphs>495</Paragraphs>
  <Slides>93</Slides>
  <Notes>3</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93</vt:i4>
      </vt:variant>
    </vt:vector>
  </HeadingPairs>
  <TitlesOfParts>
    <vt:vector size="105" baseType="lpstr">
      <vt:lpstr>Arial</vt:lpstr>
      <vt:lpstr>Arial Unicode MS</vt:lpstr>
      <vt:lpstr>Calibri</vt:lpstr>
      <vt:lpstr>Calibri Light</vt:lpstr>
      <vt:lpstr>Calibri-Bold</vt:lpstr>
      <vt:lpstr>Courier New</vt:lpstr>
      <vt:lpstr>Roboto Condensed</vt:lpstr>
      <vt:lpstr>Times New Roman</vt:lpstr>
      <vt:lpstr>Wingdings</vt:lpstr>
      <vt:lpstr>Office Theme</vt:lpstr>
      <vt:lpstr>1_Office Theme</vt:lpstr>
      <vt:lpstr>2_Office Theme</vt:lpstr>
      <vt:lpstr>PowerPoint Presentation</vt:lpstr>
      <vt:lpstr>Linux device driver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For Your Attendance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Tran Duy My</dc:creator>
  <cp:lastModifiedBy>Tran Duy My</cp:lastModifiedBy>
  <cp:revision>125</cp:revision>
  <dcterms:created xsi:type="dcterms:W3CDTF">2022-01-13T09:23:09Z</dcterms:created>
  <dcterms:modified xsi:type="dcterms:W3CDTF">2022-04-28T17:39:05Z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0x010100B19C5F8936314E44819681840DC27DAD</vt:lpwstr>
  </property>
  <property fmtid="{D5CDD505-2E9C-101B-9397-08002B2CF9AE}" pid="3" name="Order">
    <vt:r8>4200</vt:r8>
  </property>
  <property fmtid="{D5CDD505-2E9C-101B-9397-08002B2CF9AE}" pid="4" name="_ExtendedDescription">
    <vt:lpwstr/>
  </property>
  <property fmtid="{D5CDD505-2E9C-101B-9397-08002B2CF9AE}" pid="5" name="TriggerFlowInfo">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ies>
</file>